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44" r:id="rId4"/>
    <p:sldMasterId id="2147483756" r:id="rId5"/>
    <p:sldMasterId id="2147483780" r:id="rId6"/>
    <p:sldMasterId id="2147483864" r:id="rId7"/>
    <p:sldMasterId id="2147483876" r:id="rId8"/>
    <p:sldMasterId id="2147483900" r:id="rId9"/>
    <p:sldMasterId id="2147483912" r:id="rId10"/>
    <p:sldMasterId id="2147483924" r:id="rId11"/>
    <p:sldMasterId id="2147483936" r:id="rId12"/>
    <p:sldMasterId id="2147483948" r:id="rId13"/>
    <p:sldMasterId id="2147483960" r:id="rId14"/>
    <p:sldMasterId id="2147483972" r:id="rId15"/>
    <p:sldMasterId id="2147483984" r:id="rId16"/>
    <p:sldMasterId id="2147483996" r:id="rId17"/>
    <p:sldMasterId id="2147484008" r:id="rId18"/>
    <p:sldMasterId id="2147484020" r:id="rId19"/>
    <p:sldMasterId id="2147484032" r:id="rId20"/>
    <p:sldMasterId id="2147484044" r:id="rId21"/>
    <p:sldMasterId id="2147484056" r:id="rId22"/>
    <p:sldMasterId id="2147484068" r:id="rId23"/>
    <p:sldMasterId id="2147484080" r:id="rId24"/>
    <p:sldMasterId id="2147484092" r:id="rId25"/>
    <p:sldMasterId id="2147484116" r:id="rId26"/>
    <p:sldMasterId id="2147484130" r:id="rId27"/>
    <p:sldMasterId id="2147484142" r:id="rId28"/>
  </p:sldMasterIdLst>
  <p:sldIdLst>
    <p:sldId id="256" r:id="rId29"/>
    <p:sldId id="258" r:id="rId30"/>
    <p:sldId id="339" r:id="rId31"/>
    <p:sldId id="259" r:id="rId32"/>
    <p:sldId id="308" r:id="rId33"/>
    <p:sldId id="340" r:id="rId34"/>
    <p:sldId id="309" r:id="rId35"/>
    <p:sldId id="341" r:id="rId36"/>
    <p:sldId id="307" r:id="rId37"/>
    <p:sldId id="266" r:id="rId38"/>
    <p:sldId id="264" r:id="rId39"/>
    <p:sldId id="263" r:id="rId40"/>
    <p:sldId id="302" r:id="rId41"/>
    <p:sldId id="303" r:id="rId42"/>
    <p:sldId id="306" r:id="rId43"/>
    <p:sldId id="304" r:id="rId44"/>
    <p:sldId id="305" r:id="rId45"/>
    <p:sldId id="301" r:id="rId46"/>
    <p:sldId id="300" r:id="rId47"/>
    <p:sldId id="299" r:id="rId48"/>
    <p:sldId id="298" r:id="rId49"/>
    <p:sldId id="296" r:id="rId50"/>
    <p:sldId id="310" r:id="rId51"/>
    <p:sldId id="294" r:id="rId52"/>
    <p:sldId id="311" r:id="rId53"/>
    <p:sldId id="312" r:id="rId54"/>
    <p:sldId id="313" r:id="rId55"/>
    <p:sldId id="314" r:id="rId56"/>
    <p:sldId id="315" r:id="rId57"/>
    <p:sldId id="316" r:id="rId58"/>
    <p:sldId id="319" r:id="rId59"/>
    <p:sldId id="318" r:id="rId60"/>
    <p:sldId id="317" r:id="rId61"/>
    <p:sldId id="320" r:id="rId62"/>
    <p:sldId id="322" r:id="rId63"/>
    <p:sldId id="323" r:id="rId64"/>
    <p:sldId id="324" r:id="rId65"/>
    <p:sldId id="332" r:id="rId66"/>
    <p:sldId id="331" r:id="rId67"/>
    <p:sldId id="330" r:id="rId68"/>
    <p:sldId id="335" r:id="rId69"/>
    <p:sldId id="338" r:id="rId70"/>
    <p:sldId id="336" r:id="rId71"/>
    <p:sldId id="337" r:id="rId72"/>
    <p:sldId id="329" r:id="rId73"/>
    <p:sldId id="328" r:id="rId74"/>
    <p:sldId id="327" r:id="rId75"/>
    <p:sldId id="326" r:id="rId76"/>
    <p:sldId id="325" r:id="rId77"/>
    <p:sldId id="333" r:id="rId78"/>
    <p:sldId id="293" r:id="rId79"/>
    <p:sldId id="321" r:id="rId80"/>
    <p:sldId id="280" r:id="rId81"/>
    <p:sldId id="281" r:id="rId8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8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4" Type="http://schemas.openxmlformats.org/officeDocument/2006/relationships/image" Target="../media/image25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9EB62E-72D5-48D9-8682-855A7772E04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7F421A5-34C6-45AC-BA2A-DE1878098244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err="1" smtClean="0"/>
            <a:t>Lex</a:t>
          </a:r>
          <a:r>
            <a:rPr lang="es-MX" dirty="0" smtClean="0"/>
            <a:t> </a:t>
          </a:r>
          <a:r>
            <a:rPr lang="es-MX" dirty="0" err="1" smtClean="0"/>
            <a:t>credendi</a:t>
          </a:r>
          <a:endParaRPr lang="es-MX" dirty="0"/>
        </a:p>
      </dgm:t>
    </dgm:pt>
    <dgm:pt modelId="{CE5DB5C0-56E7-4B13-B4D5-A546342973D4}" type="parTrans" cxnId="{03A739A9-037E-43FA-B375-1CCF37245BEE}">
      <dgm:prSet/>
      <dgm:spPr/>
      <dgm:t>
        <a:bodyPr/>
        <a:lstStyle/>
        <a:p>
          <a:endParaRPr lang="es-MX"/>
        </a:p>
      </dgm:t>
    </dgm:pt>
    <dgm:pt modelId="{DC097465-B02F-430B-8933-1C7F20A753C7}" type="sibTrans" cxnId="{03A739A9-037E-43FA-B375-1CCF37245BEE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FFD09120-748A-497E-88FD-61DBF2A35EEA}">
      <dgm:prSet phldrT="[Texto]"/>
      <dgm:spPr>
        <a:solidFill>
          <a:srgbClr val="FF0000"/>
        </a:solidFill>
      </dgm:spPr>
      <dgm:t>
        <a:bodyPr/>
        <a:lstStyle/>
        <a:p>
          <a:r>
            <a:rPr lang="es-MX" b="1" dirty="0" err="1" smtClean="0">
              <a:solidFill>
                <a:srgbClr val="FFFF00"/>
              </a:solidFill>
            </a:rPr>
            <a:t>Lex</a:t>
          </a:r>
          <a:endParaRPr lang="es-MX" b="1" dirty="0" smtClean="0">
            <a:solidFill>
              <a:srgbClr val="FFFF00"/>
            </a:solidFill>
          </a:endParaRPr>
        </a:p>
        <a:p>
          <a:r>
            <a:rPr lang="es-MX" b="1" dirty="0" err="1" smtClean="0">
              <a:solidFill>
                <a:srgbClr val="FFFF00"/>
              </a:solidFill>
            </a:rPr>
            <a:t>orandi</a:t>
          </a:r>
          <a:r>
            <a:rPr lang="es-MX" b="1" dirty="0" smtClean="0">
              <a:solidFill>
                <a:srgbClr val="FFFF00"/>
              </a:solidFill>
            </a:rPr>
            <a:t> </a:t>
          </a:r>
          <a:endParaRPr lang="es-MX" b="1" dirty="0">
            <a:solidFill>
              <a:srgbClr val="FFFF00"/>
            </a:solidFill>
          </a:endParaRPr>
        </a:p>
      </dgm:t>
    </dgm:pt>
    <dgm:pt modelId="{C4117D12-4361-46F1-BE30-D6C0E8973643}" type="parTrans" cxnId="{B4984E5A-E5BF-4AEB-A786-7E0FE3CCAB12}">
      <dgm:prSet/>
      <dgm:spPr/>
      <dgm:t>
        <a:bodyPr/>
        <a:lstStyle/>
        <a:p>
          <a:endParaRPr lang="es-MX"/>
        </a:p>
      </dgm:t>
    </dgm:pt>
    <dgm:pt modelId="{F5626278-22AB-431C-9B02-7EF3C1AB3783}" type="sibTrans" cxnId="{B4984E5A-E5BF-4AEB-A786-7E0FE3CCAB12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55E7F583-B5E2-4AA5-93D9-87E7F6DFE376}">
      <dgm:prSet phldrT="[Texto]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s-MX" b="1" dirty="0" err="1" smtClean="0">
              <a:solidFill>
                <a:srgbClr val="FF0000"/>
              </a:solidFill>
            </a:rPr>
            <a:t>Lex</a:t>
          </a:r>
          <a:r>
            <a:rPr lang="es-MX" b="1" dirty="0" smtClean="0">
              <a:solidFill>
                <a:srgbClr val="FF0000"/>
              </a:solidFill>
            </a:rPr>
            <a:t> </a:t>
          </a:r>
        </a:p>
        <a:p>
          <a:r>
            <a:rPr lang="es-MX" b="1" dirty="0" smtClean="0">
              <a:solidFill>
                <a:srgbClr val="FF0000"/>
              </a:solidFill>
            </a:rPr>
            <a:t>vivendi</a:t>
          </a:r>
          <a:endParaRPr lang="es-MX" b="1" dirty="0">
            <a:solidFill>
              <a:srgbClr val="FF0000"/>
            </a:solidFill>
          </a:endParaRPr>
        </a:p>
      </dgm:t>
    </dgm:pt>
    <dgm:pt modelId="{34506531-8198-44A2-9E1E-2173B686FA42}" type="parTrans" cxnId="{83DD49B3-007A-4A12-9583-8E03AFCF055E}">
      <dgm:prSet/>
      <dgm:spPr/>
      <dgm:t>
        <a:bodyPr/>
        <a:lstStyle/>
        <a:p>
          <a:endParaRPr lang="es-MX"/>
        </a:p>
      </dgm:t>
    </dgm:pt>
    <dgm:pt modelId="{0F052E53-A4A4-4983-8C89-1219CF8E6285}" type="sibTrans" cxnId="{83DD49B3-007A-4A12-9583-8E03AFCF055E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768F1FD5-FB1E-49BA-A348-8A82D71EB4B9}">
      <dgm:prSet phldrT="[Texto]"/>
      <dgm:spPr/>
      <dgm:t>
        <a:bodyPr/>
        <a:lstStyle/>
        <a:p>
          <a:r>
            <a:rPr lang="es-MX" dirty="0" err="1" smtClean="0"/>
            <a:t>Lex</a:t>
          </a:r>
          <a:r>
            <a:rPr lang="es-MX" dirty="0" smtClean="0"/>
            <a:t> </a:t>
          </a:r>
        </a:p>
        <a:p>
          <a:r>
            <a:rPr lang="es-MX" dirty="0" err="1" smtClean="0"/>
            <a:t>comunicandi</a:t>
          </a:r>
          <a:endParaRPr lang="es-MX" dirty="0"/>
        </a:p>
      </dgm:t>
    </dgm:pt>
    <dgm:pt modelId="{F0C244FB-E935-44EE-97D1-F36B32C14DA4}" type="parTrans" cxnId="{E7CC82A3-C678-4A9F-B005-D3845F083ED6}">
      <dgm:prSet/>
      <dgm:spPr/>
      <dgm:t>
        <a:bodyPr/>
        <a:lstStyle/>
        <a:p>
          <a:endParaRPr lang="es-MX"/>
        </a:p>
      </dgm:t>
    </dgm:pt>
    <dgm:pt modelId="{65B390EB-3CA0-4E05-AFE7-22EA899250D6}" type="sibTrans" cxnId="{E7CC82A3-C678-4A9F-B005-D3845F083ED6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0DE17667-9D9D-49DC-AE8B-7AF9E0D7D36D}" type="pres">
      <dgm:prSet presAssocID="{619EB62E-72D5-48D9-8682-855A7772E04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F4D654A-2731-480C-B25C-4AC3C4D0B70A}" type="pres">
      <dgm:prSet presAssocID="{97F421A5-34C6-45AC-BA2A-DE187809824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A78BA2-F5AE-40B6-AE69-6A50C6E6C2AF}" type="pres">
      <dgm:prSet presAssocID="{97F421A5-34C6-45AC-BA2A-DE1878098244}" presName="spNode" presStyleCnt="0"/>
      <dgm:spPr/>
    </dgm:pt>
    <dgm:pt modelId="{880F7475-54F7-4330-8712-59C63C42FBD9}" type="pres">
      <dgm:prSet presAssocID="{DC097465-B02F-430B-8933-1C7F20A753C7}" presName="sibTrans" presStyleLbl="sibTrans1D1" presStyleIdx="0" presStyleCnt="4"/>
      <dgm:spPr/>
      <dgm:t>
        <a:bodyPr/>
        <a:lstStyle/>
        <a:p>
          <a:endParaRPr lang="es-MX"/>
        </a:p>
      </dgm:t>
    </dgm:pt>
    <dgm:pt modelId="{E52F407C-1F6F-42CA-8BAB-5EBAECCC4CE3}" type="pres">
      <dgm:prSet presAssocID="{FFD09120-748A-497E-88FD-61DBF2A35E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11C140-EA55-45A0-9BEF-4836DE94361B}" type="pres">
      <dgm:prSet presAssocID="{FFD09120-748A-497E-88FD-61DBF2A35EEA}" presName="spNode" presStyleCnt="0"/>
      <dgm:spPr/>
    </dgm:pt>
    <dgm:pt modelId="{91F72A29-7DA7-4D68-8BD0-C928B31E96DC}" type="pres">
      <dgm:prSet presAssocID="{F5626278-22AB-431C-9B02-7EF3C1AB3783}" presName="sibTrans" presStyleLbl="sibTrans1D1" presStyleIdx="1" presStyleCnt="4"/>
      <dgm:spPr/>
      <dgm:t>
        <a:bodyPr/>
        <a:lstStyle/>
        <a:p>
          <a:endParaRPr lang="es-MX"/>
        </a:p>
      </dgm:t>
    </dgm:pt>
    <dgm:pt modelId="{84E3890F-ABA1-4574-A49E-3AB6509901AF}" type="pres">
      <dgm:prSet presAssocID="{55E7F583-B5E2-4AA5-93D9-87E7F6DFE3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1D4830-D248-4068-BD25-9BEBC59337CD}" type="pres">
      <dgm:prSet presAssocID="{55E7F583-B5E2-4AA5-93D9-87E7F6DFE376}" presName="spNode" presStyleCnt="0"/>
      <dgm:spPr/>
    </dgm:pt>
    <dgm:pt modelId="{50B5F71F-98C4-46B6-940E-64AE6CC4946F}" type="pres">
      <dgm:prSet presAssocID="{0F052E53-A4A4-4983-8C89-1219CF8E6285}" presName="sibTrans" presStyleLbl="sibTrans1D1" presStyleIdx="2" presStyleCnt="4"/>
      <dgm:spPr/>
      <dgm:t>
        <a:bodyPr/>
        <a:lstStyle/>
        <a:p>
          <a:endParaRPr lang="es-MX"/>
        </a:p>
      </dgm:t>
    </dgm:pt>
    <dgm:pt modelId="{AFD00B23-7222-473C-BF76-74264A7F1281}" type="pres">
      <dgm:prSet presAssocID="{768F1FD5-FB1E-49BA-A348-8A82D71EB4B9}" presName="node" presStyleLbl="node1" presStyleIdx="3" presStyleCnt="4" custScaleX="11472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F36318-41EA-4BE9-BB75-13B63543FE21}" type="pres">
      <dgm:prSet presAssocID="{768F1FD5-FB1E-49BA-A348-8A82D71EB4B9}" presName="spNode" presStyleCnt="0"/>
      <dgm:spPr/>
    </dgm:pt>
    <dgm:pt modelId="{10034ECD-54C8-4D1F-B357-3B0B732EC859}" type="pres">
      <dgm:prSet presAssocID="{65B390EB-3CA0-4E05-AFE7-22EA899250D6}" presName="sibTrans" presStyleLbl="sibTrans1D1" presStyleIdx="3" presStyleCnt="4"/>
      <dgm:spPr/>
      <dgm:t>
        <a:bodyPr/>
        <a:lstStyle/>
        <a:p>
          <a:endParaRPr lang="es-MX"/>
        </a:p>
      </dgm:t>
    </dgm:pt>
  </dgm:ptLst>
  <dgm:cxnLst>
    <dgm:cxn modelId="{B7381C48-5E50-4656-BD08-39654F17F24B}" type="presOf" srcId="{0F052E53-A4A4-4983-8C89-1219CF8E6285}" destId="{50B5F71F-98C4-46B6-940E-64AE6CC4946F}" srcOrd="0" destOrd="0" presId="urn:microsoft.com/office/officeart/2005/8/layout/cycle6"/>
    <dgm:cxn modelId="{FE5C4E19-D34B-41C9-ACD8-D3335D973EE5}" type="presOf" srcId="{F5626278-22AB-431C-9B02-7EF3C1AB3783}" destId="{91F72A29-7DA7-4D68-8BD0-C928B31E96DC}" srcOrd="0" destOrd="0" presId="urn:microsoft.com/office/officeart/2005/8/layout/cycle6"/>
    <dgm:cxn modelId="{837460AF-B9AE-4E07-A2B7-F3840C96CFA8}" type="presOf" srcId="{65B390EB-3CA0-4E05-AFE7-22EA899250D6}" destId="{10034ECD-54C8-4D1F-B357-3B0B732EC859}" srcOrd="0" destOrd="0" presId="urn:microsoft.com/office/officeart/2005/8/layout/cycle6"/>
    <dgm:cxn modelId="{E7CC82A3-C678-4A9F-B005-D3845F083ED6}" srcId="{619EB62E-72D5-48D9-8682-855A7772E04F}" destId="{768F1FD5-FB1E-49BA-A348-8A82D71EB4B9}" srcOrd="3" destOrd="0" parTransId="{F0C244FB-E935-44EE-97D1-F36B32C14DA4}" sibTransId="{65B390EB-3CA0-4E05-AFE7-22EA899250D6}"/>
    <dgm:cxn modelId="{EF09B4F6-E424-4684-ABF5-B26ECA8F3B28}" type="presOf" srcId="{768F1FD5-FB1E-49BA-A348-8A82D71EB4B9}" destId="{AFD00B23-7222-473C-BF76-74264A7F1281}" srcOrd="0" destOrd="0" presId="urn:microsoft.com/office/officeart/2005/8/layout/cycle6"/>
    <dgm:cxn modelId="{03A739A9-037E-43FA-B375-1CCF37245BEE}" srcId="{619EB62E-72D5-48D9-8682-855A7772E04F}" destId="{97F421A5-34C6-45AC-BA2A-DE1878098244}" srcOrd="0" destOrd="0" parTransId="{CE5DB5C0-56E7-4B13-B4D5-A546342973D4}" sibTransId="{DC097465-B02F-430B-8933-1C7F20A753C7}"/>
    <dgm:cxn modelId="{05FA1747-C67D-40C3-9A25-DA6DDEE4BD3A}" type="presOf" srcId="{DC097465-B02F-430B-8933-1C7F20A753C7}" destId="{880F7475-54F7-4330-8712-59C63C42FBD9}" srcOrd="0" destOrd="0" presId="urn:microsoft.com/office/officeart/2005/8/layout/cycle6"/>
    <dgm:cxn modelId="{EB706258-26F7-4599-A360-35737B72773D}" type="presOf" srcId="{97F421A5-34C6-45AC-BA2A-DE1878098244}" destId="{EF4D654A-2731-480C-B25C-4AC3C4D0B70A}" srcOrd="0" destOrd="0" presId="urn:microsoft.com/office/officeart/2005/8/layout/cycle6"/>
    <dgm:cxn modelId="{8143FDC9-BFF5-449F-81F8-FD6A8B4E1069}" type="presOf" srcId="{55E7F583-B5E2-4AA5-93D9-87E7F6DFE376}" destId="{84E3890F-ABA1-4574-A49E-3AB6509901AF}" srcOrd="0" destOrd="0" presId="urn:microsoft.com/office/officeart/2005/8/layout/cycle6"/>
    <dgm:cxn modelId="{83DD49B3-007A-4A12-9583-8E03AFCF055E}" srcId="{619EB62E-72D5-48D9-8682-855A7772E04F}" destId="{55E7F583-B5E2-4AA5-93D9-87E7F6DFE376}" srcOrd="2" destOrd="0" parTransId="{34506531-8198-44A2-9E1E-2173B686FA42}" sibTransId="{0F052E53-A4A4-4983-8C89-1219CF8E6285}"/>
    <dgm:cxn modelId="{B60E8794-669A-4C35-A10E-E84DB163DEC9}" type="presOf" srcId="{FFD09120-748A-497E-88FD-61DBF2A35EEA}" destId="{E52F407C-1F6F-42CA-8BAB-5EBAECCC4CE3}" srcOrd="0" destOrd="0" presId="urn:microsoft.com/office/officeart/2005/8/layout/cycle6"/>
    <dgm:cxn modelId="{B4984E5A-E5BF-4AEB-A786-7E0FE3CCAB12}" srcId="{619EB62E-72D5-48D9-8682-855A7772E04F}" destId="{FFD09120-748A-497E-88FD-61DBF2A35EEA}" srcOrd="1" destOrd="0" parTransId="{C4117D12-4361-46F1-BE30-D6C0E8973643}" sibTransId="{F5626278-22AB-431C-9B02-7EF3C1AB3783}"/>
    <dgm:cxn modelId="{52C0361F-1C32-4648-B83B-9E8FE1957620}" type="presOf" srcId="{619EB62E-72D5-48D9-8682-855A7772E04F}" destId="{0DE17667-9D9D-49DC-AE8B-7AF9E0D7D36D}" srcOrd="0" destOrd="0" presId="urn:microsoft.com/office/officeart/2005/8/layout/cycle6"/>
    <dgm:cxn modelId="{691CCF61-9F68-43A6-BC0F-C861A3686221}" type="presParOf" srcId="{0DE17667-9D9D-49DC-AE8B-7AF9E0D7D36D}" destId="{EF4D654A-2731-480C-B25C-4AC3C4D0B70A}" srcOrd="0" destOrd="0" presId="urn:microsoft.com/office/officeart/2005/8/layout/cycle6"/>
    <dgm:cxn modelId="{242A98E3-3631-4C64-A11B-42175ECFB227}" type="presParOf" srcId="{0DE17667-9D9D-49DC-AE8B-7AF9E0D7D36D}" destId="{A2A78BA2-F5AE-40B6-AE69-6A50C6E6C2AF}" srcOrd="1" destOrd="0" presId="urn:microsoft.com/office/officeart/2005/8/layout/cycle6"/>
    <dgm:cxn modelId="{3892916B-D6CB-40EB-A237-635C7AE56EFF}" type="presParOf" srcId="{0DE17667-9D9D-49DC-AE8B-7AF9E0D7D36D}" destId="{880F7475-54F7-4330-8712-59C63C42FBD9}" srcOrd="2" destOrd="0" presId="urn:microsoft.com/office/officeart/2005/8/layout/cycle6"/>
    <dgm:cxn modelId="{BC51CA56-F62F-4401-A35B-04DC4617918A}" type="presParOf" srcId="{0DE17667-9D9D-49DC-AE8B-7AF9E0D7D36D}" destId="{E52F407C-1F6F-42CA-8BAB-5EBAECCC4CE3}" srcOrd="3" destOrd="0" presId="urn:microsoft.com/office/officeart/2005/8/layout/cycle6"/>
    <dgm:cxn modelId="{F359BB6E-B37E-46DD-A8BB-D3CB085DB1DE}" type="presParOf" srcId="{0DE17667-9D9D-49DC-AE8B-7AF9E0D7D36D}" destId="{4011C140-EA55-45A0-9BEF-4836DE94361B}" srcOrd="4" destOrd="0" presId="urn:microsoft.com/office/officeart/2005/8/layout/cycle6"/>
    <dgm:cxn modelId="{22A01E64-B9F7-4F1C-A39C-F340B17E38BA}" type="presParOf" srcId="{0DE17667-9D9D-49DC-AE8B-7AF9E0D7D36D}" destId="{91F72A29-7DA7-4D68-8BD0-C928B31E96DC}" srcOrd="5" destOrd="0" presId="urn:microsoft.com/office/officeart/2005/8/layout/cycle6"/>
    <dgm:cxn modelId="{677D3717-A182-4A61-A446-08317362B8E0}" type="presParOf" srcId="{0DE17667-9D9D-49DC-AE8B-7AF9E0D7D36D}" destId="{84E3890F-ABA1-4574-A49E-3AB6509901AF}" srcOrd="6" destOrd="0" presId="urn:microsoft.com/office/officeart/2005/8/layout/cycle6"/>
    <dgm:cxn modelId="{5825054E-98E9-4384-ADAF-183D75BD9EA0}" type="presParOf" srcId="{0DE17667-9D9D-49DC-AE8B-7AF9E0D7D36D}" destId="{221D4830-D248-4068-BD25-9BEBC59337CD}" srcOrd="7" destOrd="0" presId="urn:microsoft.com/office/officeart/2005/8/layout/cycle6"/>
    <dgm:cxn modelId="{00DE69F2-505A-44C5-9786-1CF67A04DF1E}" type="presParOf" srcId="{0DE17667-9D9D-49DC-AE8B-7AF9E0D7D36D}" destId="{50B5F71F-98C4-46B6-940E-64AE6CC4946F}" srcOrd="8" destOrd="0" presId="urn:microsoft.com/office/officeart/2005/8/layout/cycle6"/>
    <dgm:cxn modelId="{2FB02D20-E7E8-4543-A74F-C1819402FB20}" type="presParOf" srcId="{0DE17667-9D9D-49DC-AE8B-7AF9E0D7D36D}" destId="{AFD00B23-7222-473C-BF76-74264A7F1281}" srcOrd="9" destOrd="0" presId="urn:microsoft.com/office/officeart/2005/8/layout/cycle6"/>
    <dgm:cxn modelId="{4305DE1E-6E3B-4DC2-A74D-237C3346372B}" type="presParOf" srcId="{0DE17667-9D9D-49DC-AE8B-7AF9E0D7D36D}" destId="{B9F36318-41EA-4BE9-BB75-13B63543FE21}" srcOrd="10" destOrd="0" presId="urn:microsoft.com/office/officeart/2005/8/layout/cycle6"/>
    <dgm:cxn modelId="{56C7BAF5-542E-4B95-BDEB-8F8525AE9FC0}" type="presParOf" srcId="{0DE17667-9D9D-49DC-AE8B-7AF9E0D7D36D}" destId="{10034ECD-54C8-4D1F-B357-3B0B732EC85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41ED17-5A12-485A-A915-4B4B731BB86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9B1E6FB-A861-454A-90E4-F7251BF70313}">
      <dgm:prSet/>
      <dgm:spPr>
        <a:solidFill>
          <a:srgbClr val="C00000"/>
        </a:solidFill>
      </dgm:spPr>
      <dgm:t>
        <a:bodyPr/>
        <a:lstStyle/>
        <a:p>
          <a:r>
            <a:rPr lang="es-MX" dirty="0" smtClean="0"/>
            <a:t>con una </a:t>
          </a:r>
          <a:r>
            <a:rPr lang="es-MX" b="1" dirty="0" smtClean="0">
              <a:solidFill>
                <a:srgbClr val="FFFF00"/>
              </a:solidFill>
            </a:rPr>
            <a:t>práctica sapiente y consciente </a:t>
          </a:r>
          <a:r>
            <a:rPr lang="es-MX" dirty="0" smtClean="0"/>
            <a:t>del </a:t>
          </a:r>
          <a:r>
            <a:rPr lang="es-MX" b="1" dirty="0" smtClean="0">
              <a:solidFill>
                <a:srgbClr val="FFFF00"/>
              </a:solidFill>
            </a:rPr>
            <a:t>ars celebrandi</a:t>
          </a:r>
          <a:r>
            <a:rPr lang="es-MX" dirty="0" smtClean="0"/>
            <a:t> que, superando automatismos, sabe dar vida a los ritos, </a:t>
          </a:r>
          <a:endParaRPr lang="es-MX" dirty="0"/>
        </a:p>
      </dgm:t>
    </dgm:pt>
    <dgm:pt modelId="{E7B0021D-FEF0-46F7-8AEB-E89E0ADA71D5}" type="parTrans" cxnId="{1AE3E540-0205-411C-8204-3C6406D8A13C}">
      <dgm:prSet/>
      <dgm:spPr/>
      <dgm:t>
        <a:bodyPr/>
        <a:lstStyle/>
        <a:p>
          <a:endParaRPr lang="es-MX"/>
        </a:p>
      </dgm:t>
    </dgm:pt>
    <dgm:pt modelId="{CE28A75D-EBE1-42F0-B6B1-CA8B49ACF712}" type="sibTrans" cxnId="{1AE3E540-0205-411C-8204-3C6406D8A13C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es-MX"/>
        </a:p>
      </dgm:t>
    </dgm:pt>
    <dgm:pt modelId="{5B99DEBA-3B71-44D8-ACC7-1E44F64F1CFD}">
      <dgm:prSet custT="1"/>
      <dgm:spPr>
        <a:solidFill>
          <a:srgbClr val="FF0000"/>
        </a:solidFill>
      </dgm:spPr>
      <dgm:t>
        <a:bodyPr/>
        <a:lstStyle/>
        <a:p>
          <a:r>
            <a:rPr lang="es-MX" sz="2400" b="1" dirty="0" smtClean="0">
              <a:solidFill>
                <a:srgbClr val="FFFF00"/>
              </a:solidFill>
            </a:rPr>
            <a:t>hacer elocuentes </a:t>
          </a:r>
          <a:r>
            <a:rPr lang="es-MX" sz="2400" dirty="0" smtClean="0"/>
            <a:t>los signos, </a:t>
          </a:r>
          <a:endParaRPr lang="es-MX" sz="2400" dirty="0"/>
        </a:p>
      </dgm:t>
    </dgm:pt>
    <dgm:pt modelId="{2FF5FAE8-38A8-4815-A8E8-8BD0617ACF97}" type="parTrans" cxnId="{1A384FCB-6AB3-487D-A490-159021F1D4DD}">
      <dgm:prSet/>
      <dgm:spPr/>
      <dgm:t>
        <a:bodyPr/>
        <a:lstStyle/>
        <a:p>
          <a:endParaRPr lang="es-MX"/>
        </a:p>
      </dgm:t>
    </dgm:pt>
    <dgm:pt modelId="{0AFF9F20-2482-4CF8-B040-A0623D718934}" type="sibTrans" cxnId="{1A384FCB-6AB3-487D-A490-159021F1D4DD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es-MX"/>
        </a:p>
      </dgm:t>
    </dgm:pt>
    <dgm:pt modelId="{6CEC211A-D80E-4D0A-84C3-2683284B9EF0}">
      <dgm:prSet custT="1"/>
      <dgm:spPr>
        <a:solidFill>
          <a:srgbClr val="00B050"/>
        </a:solidFill>
      </dgm:spPr>
      <dgm:t>
        <a:bodyPr/>
        <a:lstStyle/>
        <a:p>
          <a:r>
            <a:rPr lang="es-MX" sz="2400" b="1" dirty="0" smtClean="0">
              <a:solidFill>
                <a:srgbClr val="FFFF00"/>
              </a:solidFill>
            </a:rPr>
            <a:t>introducir en el misterio </a:t>
          </a:r>
          <a:r>
            <a:rPr lang="es-MX" sz="2400" dirty="0" smtClean="0"/>
            <a:t>que significan, </a:t>
          </a:r>
          <a:endParaRPr lang="es-MX" sz="2400" dirty="0"/>
        </a:p>
      </dgm:t>
    </dgm:pt>
    <dgm:pt modelId="{D84209A4-70AD-4FA2-A229-A5C5A3122E95}" type="parTrans" cxnId="{3394FD82-EAB5-4C02-B005-0379403FD02F}">
      <dgm:prSet/>
      <dgm:spPr/>
      <dgm:t>
        <a:bodyPr/>
        <a:lstStyle/>
        <a:p>
          <a:endParaRPr lang="es-MX"/>
        </a:p>
      </dgm:t>
    </dgm:pt>
    <dgm:pt modelId="{14DF4C67-7A89-48DD-8449-36B444946B57}" type="sibTrans" cxnId="{3394FD82-EAB5-4C02-B005-0379403FD02F}">
      <dgm:prSet/>
      <dgm:spPr/>
      <dgm:t>
        <a:bodyPr/>
        <a:lstStyle/>
        <a:p>
          <a:endParaRPr lang="es-MX"/>
        </a:p>
      </dgm:t>
    </dgm:pt>
    <dgm:pt modelId="{880A6CE5-CC26-43DB-B65B-D56D7B51885F}">
      <dgm:prSet custT="1"/>
      <dgm:spPr/>
      <dgm:t>
        <a:bodyPr/>
        <a:lstStyle/>
        <a:p>
          <a:r>
            <a:rPr lang="es-MX" sz="2000" b="1" dirty="0" smtClean="0">
              <a:solidFill>
                <a:srgbClr val="FFFF00"/>
              </a:solidFill>
            </a:rPr>
            <a:t>desplegar</a:t>
          </a:r>
          <a:r>
            <a:rPr lang="es-MX" sz="2000" dirty="0" smtClean="0"/>
            <a:t> desde ellos toda su </a:t>
          </a:r>
          <a:r>
            <a:rPr lang="es-MX" sz="2000" b="1" dirty="0" smtClean="0">
              <a:solidFill>
                <a:srgbClr val="FFFF00"/>
              </a:solidFill>
            </a:rPr>
            <a:t>fuerza </a:t>
          </a:r>
          <a:r>
            <a:rPr lang="es-MX" sz="2000" dirty="0" smtClean="0"/>
            <a:t>evangelizadora y educativa, </a:t>
          </a:r>
          <a:endParaRPr lang="es-MX" sz="2000" dirty="0"/>
        </a:p>
      </dgm:t>
    </dgm:pt>
    <dgm:pt modelId="{948C4CC9-011E-4213-B7B2-914605341B43}" type="parTrans" cxnId="{E0036601-5A64-403C-AC07-A6C6C1F5997D}">
      <dgm:prSet/>
      <dgm:spPr/>
      <dgm:t>
        <a:bodyPr/>
        <a:lstStyle/>
        <a:p>
          <a:endParaRPr lang="es-MX"/>
        </a:p>
      </dgm:t>
    </dgm:pt>
    <dgm:pt modelId="{6F054580-96AD-4187-AB4F-9C5D90F279AE}" type="sibTrans" cxnId="{E0036601-5A64-403C-AC07-A6C6C1F5997D}">
      <dgm:prSet/>
      <dgm:spPr>
        <a:ln w="76200">
          <a:solidFill>
            <a:srgbClr val="FFFF00"/>
          </a:solidFill>
        </a:ln>
      </dgm:spPr>
      <dgm:t>
        <a:bodyPr/>
        <a:lstStyle/>
        <a:p>
          <a:endParaRPr lang="es-MX"/>
        </a:p>
      </dgm:t>
    </dgm:pt>
    <dgm:pt modelId="{027B9F20-E2E0-4C26-A4A8-B7B09A355EBD}">
      <dgm:prSet custT="1"/>
      <dgm:spPr>
        <a:solidFill>
          <a:srgbClr val="00B0F0"/>
        </a:solidFill>
      </dgm:spPr>
      <dgm:t>
        <a:bodyPr/>
        <a:lstStyle/>
        <a:p>
          <a:r>
            <a:rPr lang="es-MX" sz="2400" dirty="0" smtClean="0"/>
            <a:t>y a la vez </a:t>
          </a:r>
          <a:r>
            <a:rPr lang="es-MX" sz="2400" b="1" dirty="0" smtClean="0">
              <a:solidFill>
                <a:srgbClr val="FFFF00"/>
              </a:solidFill>
            </a:rPr>
            <a:t>integrar</a:t>
          </a:r>
          <a:r>
            <a:rPr lang="es-MX" sz="2400" dirty="0" smtClean="0"/>
            <a:t> en el discurso teológico toda su riqueza experiencial y mistérica. </a:t>
          </a:r>
          <a:endParaRPr lang="es-MX" sz="2400" dirty="0"/>
        </a:p>
      </dgm:t>
    </dgm:pt>
    <dgm:pt modelId="{7DCD6DD3-8BA9-40B4-83C4-92B560AC6146}" type="parTrans" cxnId="{AD3E6514-FCED-4AB5-BB63-2925EF6707A7}">
      <dgm:prSet/>
      <dgm:spPr/>
      <dgm:t>
        <a:bodyPr/>
        <a:lstStyle/>
        <a:p>
          <a:endParaRPr lang="es-MX"/>
        </a:p>
      </dgm:t>
    </dgm:pt>
    <dgm:pt modelId="{23593AA9-D803-4740-A104-EB1FC54D4F25}" type="sibTrans" cxnId="{AD3E6514-FCED-4AB5-BB63-2925EF6707A7}">
      <dgm:prSet/>
      <dgm:spPr/>
      <dgm:t>
        <a:bodyPr/>
        <a:lstStyle/>
        <a:p>
          <a:endParaRPr lang="es-MX"/>
        </a:p>
      </dgm:t>
    </dgm:pt>
    <dgm:pt modelId="{39EB2588-9727-4847-858E-DBC0655B46E5}" type="pres">
      <dgm:prSet presAssocID="{5D41ED17-5A12-485A-A915-4B4B731BB8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418B988-8F67-481E-92E7-A3BCAC9B33C9}" type="pres">
      <dgm:prSet presAssocID="{49B1E6FB-A861-454A-90E4-F7251BF7031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356F0D-2ED4-4A1C-8BA4-F48DA77464EF}" type="pres">
      <dgm:prSet presAssocID="{CE28A75D-EBE1-42F0-B6B1-CA8B49ACF712}" presName="sibTrans" presStyleLbl="sibTrans1D1" presStyleIdx="0" presStyleCnt="4"/>
      <dgm:spPr/>
      <dgm:t>
        <a:bodyPr/>
        <a:lstStyle/>
        <a:p>
          <a:endParaRPr lang="es-MX"/>
        </a:p>
      </dgm:t>
    </dgm:pt>
    <dgm:pt modelId="{3535A173-2FF6-4471-92CB-EBFBD5FA7976}" type="pres">
      <dgm:prSet presAssocID="{CE28A75D-EBE1-42F0-B6B1-CA8B49ACF712}" presName="connectorText" presStyleLbl="sibTrans1D1" presStyleIdx="0" presStyleCnt="4"/>
      <dgm:spPr/>
      <dgm:t>
        <a:bodyPr/>
        <a:lstStyle/>
        <a:p>
          <a:endParaRPr lang="es-MX"/>
        </a:p>
      </dgm:t>
    </dgm:pt>
    <dgm:pt modelId="{13E62A64-E514-4DDD-91F9-57D106669251}" type="pres">
      <dgm:prSet presAssocID="{5B99DEBA-3B71-44D8-ACC7-1E44F64F1CF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D6AB59-5327-4078-8966-AF54174E8A03}" type="pres">
      <dgm:prSet presAssocID="{0AFF9F20-2482-4CF8-B040-A0623D718934}" presName="sibTrans" presStyleLbl="sibTrans1D1" presStyleIdx="1" presStyleCnt="4"/>
      <dgm:spPr/>
      <dgm:t>
        <a:bodyPr/>
        <a:lstStyle/>
        <a:p>
          <a:endParaRPr lang="es-MX"/>
        </a:p>
      </dgm:t>
    </dgm:pt>
    <dgm:pt modelId="{F7A2E12B-A24F-447C-A825-8596ADF59201}" type="pres">
      <dgm:prSet presAssocID="{0AFF9F20-2482-4CF8-B040-A0623D718934}" presName="connectorText" presStyleLbl="sibTrans1D1" presStyleIdx="1" presStyleCnt="4"/>
      <dgm:spPr/>
      <dgm:t>
        <a:bodyPr/>
        <a:lstStyle/>
        <a:p>
          <a:endParaRPr lang="es-MX"/>
        </a:p>
      </dgm:t>
    </dgm:pt>
    <dgm:pt modelId="{E0E3AB5C-3FEB-4142-8F6D-EBC8B493F25C}" type="pres">
      <dgm:prSet presAssocID="{6CEC211A-D80E-4D0A-84C3-2683284B9EF0}" presName="node" presStyleLbl="node1" presStyleIdx="2" presStyleCnt="5" custLinFactNeighborX="-309" custLinFactNeighborY="-61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05335D-8ABC-4BE7-A8C1-BFE50DF5F33A}" type="pres">
      <dgm:prSet presAssocID="{14DF4C67-7A89-48DD-8449-36B444946B57}" presName="sibTrans" presStyleLbl="sibTrans1D1" presStyleIdx="2" presStyleCnt="4"/>
      <dgm:spPr/>
      <dgm:t>
        <a:bodyPr/>
        <a:lstStyle/>
        <a:p>
          <a:endParaRPr lang="es-MX"/>
        </a:p>
      </dgm:t>
    </dgm:pt>
    <dgm:pt modelId="{5D59385C-2C92-4977-9B56-E46637948789}" type="pres">
      <dgm:prSet presAssocID="{14DF4C67-7A89-48DD-8449-36B444946B57}" presName="connectorText" presStyleLbl="sibTrans1D1" presStyleIdx="2" presStyleCnt="4"/>
      <dgm:spPr/>
      <dgm:t>
        <a:bodyPr/>
        <a:lstStyle/>
        <a:p>
          <a:endParaRPr lang="es-MX"/>
        </a:p>
      </dgm:t>
    </dgm:pt>
    <dgm:pt modelId="{40F4DD25-61CE-4DA9-8151-084D17386319}" type="pres">
      <dgm:prSet presAssocID="{880A6CE5-CC26-43DB-B65B-D56D7B51885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A80B657-FDC0-4FBF-A2B3-B18952F1E22D}" type="pres">
      <dgm:prSet presAssocID="{6F054580-96AD-4187-AB4F-9C5D90F279AE}" presName="sibTrans" presStyleLbl="sibTrans1D1" presStyleIdx="3" presStyleCnt="4"/>
      <dgm:spPr/>
      <dgm:t>
        <a:bodyPr/>
        <a:lstStyle/>
        <a:p>
          <a:endParaRPr lang="es-MX"/>
        </a:p>
      </dgm:t>
    </dgm:pt>
    <dgm:pt modelId="{B87CF840-7B07-45D0-9C89-14F8D92FF2BD}" type="pres">
      <dgm:prSet presAssocID="{6F054580-96AD-4187-AB4F-9C5D90F279AE}" presName="connectorText" presStyleLbl="sibTrans1D1" presStyleIdx="3" presStyleCnt="4"/>
      <dgm:spPr/>
      <dgm:t>
        <a:bodyPr/>
        <a:lstStyle/>
        <a:p>
          <a:endParaRPr lang="es-MX"/>
        </a:p>
      </dgm:t>
    </dgm:pt>
    <dgm:pt modelId="{88C9B240-7BEC-41E5-9ED2-50616FF6C73B}" type="pres">
      <dgm:prSet presAssocID="{027B9F20-E2E0-4C26-A4A8-B7B09A355EBD}" presName="node" presStyleLbl="node1" presStyleIdx="4" presStyleCnt="5" custScaleX="22147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542C9D6-2093-4EE5-AA42-6C51B1C57FB7}" type="presOf" srcId="{CE28A75D-EBE1-42F0-B6B1-CA8B49ACF712}" destId="{3535A173-2FF6-4471-92CB-EBFBD5FA7976}" srcOrd="1" destOrd="0" presId="urn:microsoft.com/office/officeart/2005/8/layout/bProcess3"/>
    <dgm:cxn modelId="{805ADF52-4E63-41A0-A8C6-EB7946F6A3C5}" type="presOf" srcId="{14DF4C67-7A89-48DD-8449-36B444946B57}" destId="{5D59385C-2C92-4977-9B56-E46637948789}" srcOrd="1" destOrd="0" presId="urn:microsoft.com/office/officeart/2005/8/layout/bProcess3"/>
    <dgm:cxn modelId="{1AE3E540-0205-411C-8204-3C6406D8A13C}" srcId="{5D41ED17-5A12-485A-A915-4B4B731BB864}" destId="{49B1E6FB-A861-454A-90E4-F7251BF70313}" srcOrd="0" destOrd="0" parTransId="{E7B0021D-FEF0-46F7-8AEB-E89E0ADA71D5}" sibTransId="{CE28A75D-EBE1-42F0-B6B1-CA8B49ACF712}"/>
    <dgm:cxn modelId="{2124572E-52B2-4A57-9728-9E7C350FF500}" type="presOf" srcId="{49B1E6FB-A861-454A-90E4-F7251BF70313}" destId="{8418B988-8F67-481E-92E7-A3BCAC9B33C9}" srcOrd="0" destOrd="0" presId="urn:microsoft.com/office/officeart/2005/8/layout/bProcess3"/>
    <dgm:cxn modelId="{BBF5A075-FF8F-4433-853A-5674293B047F}" type="presOf" srcId="{0AFF9F20-2482-4CF8-B040-A0623D718934}" destId="{74D6AB59-5327-4078-8966-AF54174E8A03}" srcOrd="0" destOrd="0" presId="urn:microsoft.com/office/officeart/2005/8/layout/bProcess3"/>
    <dgm:cxn modelId="{AD3E6514-FCED-4AB5-BB63-2925EF6707A7}" srcId="{5D41ED17-5A12-485A-A915-4B4B731BB864}" destId="{027B9F20-E2E0-4C26-A4A8-B7B09A355EBD}" srcOrd="4" destOrd="0" parTransId="{7DCD6DD3-8BA9-40B4-83C4-92B560AC6146}" sibTransId="{23593AA9-D803-4740-A104-EB1FC54D4F25}"/>
    <dgm:cxn modelId="{1A384FCB-6AB3-487D-A490-159021F1D4DD}" srcId="{5D41ED17-5A12-485A-A915-4B4B731BB864}" destId="{5B99DEBA-3B71-44D8-ACC7-1E44F64F1CFD}" srcOrd="1" destOrd="0" parTransId="{2FF5FAE8-38A8-4815-A8E8-8BD0617ACF97}" sibTransId="{0AFF9F20-2482-4CF8-B040-A0623D718934}"/>
    <dgm:cxn modelId="{3394FD82-EAB5-4C02-B005-0379403FD02F}" srcId="{5D41ED17-5A12-485A-A915-4B4B731BB864}" destId="{6CEC211A-D80E-4D0A-84C3-2683284B9EF0}" srcOrd="2" destOrd="0" parTransId="{D84209A4-70AD-4FA2-A229-A5C5A3122E95}" sibTransId="{14DF4C67-7A89-48DD-8449-36B444946B57}"/>
    <dgm:cxn modelId="{C0543124-0BCB-45C9-8D09-B5511BEBB9D9}" type="presOf" srcId="{6F054580-96AD-4187-AB4F-9C5D90F279AE}" destId="{B87CF840-7B07-45D0-9C89-14F8D92FF2BD}" srcOrd="1" destOrd="0" presId="urn:microsoft.com/office/officeart/2005/8/layout/bProcess3"/>
    <dgm:cxn modelId="{5E360363-DFBD-400E-94BE-C8415C26FD47}" type="presOf" srcId="{0AFF9F20-2482-4CF8-B040-A0623D718934}" destId="{F7A2E12B-A24F-447C-A825-8596ADF59201}" srcOrd="1" destOrd="0" presId="urn:microsoft.com/office/officeart/2005/8/layout/bProcess3"/>
    <dgm:cxn modelId="{389E3F10-DD23-473B-B6CE-76DDB6976D87}" type="presOf" srcId="{5D41ED17-5A12-485A-A915-4B4B731BB864}" destId="{39EB2588-9727-4847-858E-DBC0655B46E5}" srcOrd="0" destOrd="0" presId="urn:microsoft.com/office/officeart/2005/8/layout/bProcess3"/>
    <dgm:cxn modelId="{D19CA44D-57BB-41C5-A8A5-0D6541CD3F82}" type="presOf" srcId="{14DF4C67-7A89-48DD-8449-36B444946B57}" destId="{4E05335D-8ABC-4BE7-A8C1-BFE50DF5F33A}" srcOrd="0" destOrd="0" presId="urn:microsoft.com/office/officeart/2005/8/layout/bProcess3"/>
    <dgm:cxn modelId="{CAFE87D8-0E04-4377-B328-A0DA186304AF}" type="presOf" srcId="{CE28A75D-EBE1-42F0-B6B1-CA8B49ACF712}" destId="{66356F0D-2ED4-4A1C-8BA4-F48DA77464EF}" srcOrd="0" destOrd="0" presId="urn:microsoft.com/office/officeart/2005/8/layout/bProcess3"/>
    <dgm:cxn modelId="{8922E54E-FEC8-4CF8-A31A-C8082EC9928E}" type="presOf" srcId="{880A6CE5-CC26-43DB-B65B-D56D7B51885F}" destId="{40F4DD25-61CE-4DA9-8151-084D17386319}" srcOrd="0" destOrd="0" presId="urn:microsoft.com/office/officeart/2005/8/layout/bProcess3"/>
    <dgm:cxn modelId="{08860FC5-1D68-48B1-A006-DB39FBB166D9}" type="presOf" srcId="{6F054580-96AD-4187-AB4F-9C5D90F279AE}" destId="{EA80B657-FDC0-4FBF-A2B3-B18952F1E22D}" srcOrd="0" destOrd="0" presId="urn:microsoft.com/office/officeart/2005/8/layout/bProcess3"/>
    <dgm:cxn modelId="{E0036601-5A64-403C-AC07-A6C6C1F5997D}" srcId="{5D41ED17-5A12-485A-A915-4B4B731BB864}" destId="{880A6CE5-CC26-43DB-B65B-D56D7B51885F}" srcOrd="3" destOrd="0" parTransId="{948C4CC9-011E-4213-B7B2-914605341B43}" sibTransId="{6F054580-96AD-4187-AB4F-9C5D90F279AE}"/>
    <dgm:cxn modelId="{A623966C-B81C-4C8C-AA69-7214F9C88B17}" type="presOf" srcId="{5B99DEBA-3B71-44D8-ACC7-1E44F64F1CFD}" destId="{13E62A64-E514-4DDD-91F9-57D106669251}" srcOrd="0" destOrd="0" presId="urn:microsoft.com/office/officeart/2005/8/layout/bProcess3"/>
    <dgm:cxn modelId="{6E8A225D-BD97-4A15-A7B4-15A221ACEA54}" type="presOf" srcId="{027B9F20-E2E0-4C26-A4A8-B7B09A355EBD}" destId="{88C9B240-7BEC-41E5-9ED2-50616FF6C73B}" srcOrd="0" destOrd="0" presId="urn:microsoft.com/office/officeart/2005/8/layout/bProcess3"/>
    <dgm:cxn modelId="{8B3CB9A6-D838-4668-ABA7-985F491C0C64}" type="presOf" srcId="{6CEC211A-D80E-4D0A-84C3-2683284B9EF0}" destId="{E0E3AB5C-3FEB-4142-8F6D-EBC8B493F25C}" srcOrd="0" destOrd="0" presId="urn:microsoft.com/office/officeart/2005/8/layout/bProcess3"/>
    <dgm:cxn modelId="{D0BD0BE7-A300-4797-96EA-F0DA335A64C5}" type="presParOf" srcId="{39EB2588-9727-4847-858E-DBC0655B46E5}" destId="{8418B988-8F67-481E-92E7-A3BCAC9B33C9}" srcOrd="0" destOrd="0" presId="urn:microsoft.com/office/officeart/2005/8/layout/bProcess3"/>
    <dgm:cxn modelId="{B503BEAB-3341-417F-A9EC-0A4F36012C08}" type="presParOf" srcId="{39EB2588-9727-4847-858E-DBC0655B46E5}" destId="{66356F0D-2ED4-4A1C-8BA4-F48DA77464EF}" srcOrd="1" destOrd="0" presId="urn:microsoft.com/office/officeart/2005/8/layout/bProcess3"/>
    <dgm:cxn modelId="{09D39094-1A1A-4BCF-9376-59D7FCEEF103}" type="presParOf" srcId="{66356F0D-2ED4-4A1C-8BA4-F48DA77464EF}" destId="{3535A173-2FF6-4471-92CB-EBFBD5FA7976}" srcOrd="0" destOrd="0" presId="urn:microsoft.com/office/officeart/2005/8/layout/bProcess3"/>
    <dgm:cxn modelId="{80A35A19-F11A-4BEF-BA53-F93B3E1016E2}" type="presParOf" srcId="{39EB2588-9727-4847-858E-DBC0655B46E5}" destId="{13E62A64-E514-4DDD-91F9-57D106669251}" srcOrd="2" destOrd="0" presId="urn:microsoft.com/office/officeart/2005/8/layout/bProcess3"/>
    <dgm:cxn modelId="{B8493807-19BB-49BD-8012-B9702658FB4D}" type="presParOf" srcId="{39EB2588-9727-4847-858E-DBC0655B46E5}" destId="{74D6AB59-5327-4078-8966-AF54174E8A03}" srcOrd="3" destOrd="0" presId="urn:microsoft.com/office/officeart/2005/8/layout/bProcess3"/>
    <dgm:cxn modelId="{8BD40360-5FFD-4231-BA14-B4AB05B387F8}" type="presParOf" srcId="{74D6AB59-5327-4078-8966-AF54174E8A03}" destId="{F7A2E12B-A24F-447C-A825-8596ADF59201}" srcOrd="0" destOrd="0" presId="urn:microsoft.com/office/officeart/2005/8/layout/bProcess3"/>
    <dgm:cxn modelId="{925CC2D8-5470-436F-9E7F-4C195009D30B}" type="presParOf" srcId="{39EB2588-9727-4847-858E-DBC0655B46E5}" destId="{E0E3AB5C-3FEB-4142-8F6D-EBC8B493F25C}" srcOrd="4" destOrd="0" presId="urn:microsoft.com/office/officeart/2005/8/layout/bProcess3"/>
    <dgm:cxn modelId="{1DC90A91-CEA6-47C8-9DCA-14FB85FD3629}" type="presParOf" srcId="{39EB2588-9727-4847-858E-DBC0655B46E5}" destId="{4E05335D-8ABC-4BE7-A8C1-BFE50DF5F33A}" srcOrd="5" destOrd="0" presId="urn:microsoft.com/office/officeart/2005/8/layout/bProcess3"/>
    <dgm:cxn modelId="{F0405FF0-3DC4-412B-994B-97CB53CED265}" type="presParOf" srcId="{4E05335D-8ABC-4BE7-A8C1-BFE50DF5F33A}" destId="{5D59385C-2C92-4977-9B56-E46637948789}" srcOrd="0" destOrd="0" presId="urn:microsoft.com/office/officeart/2005/8/layout/bProcess3"/>
    <dgm:cxn modelId="{3E8D4034-300E-4487-B181-D8A959EFA93C}" type="presParOf" srcId="{39EB2588-9727-4847-858E-DBC0655B46E5}" destId="{40F4DD25-61CE-4DA9-8151-084D17386319}" srcOrd="6" destOrd="0" presId="urn:microsoft.com/office/officeart/2005/8/layout/bProcess3"/>
    <dgm:cxn modelId="{B5C87E43-D1C3-4A2C-A00A-9CAF78C1732A}" type="presParOf" srcId="{39EB2588-9727-4847-858E-DBC0655B46E5}" destId="{EA80B657-FDC0-4FBF-A2B3-B18952F1E22D}" srcOrd="7" destOrd="0" presId="urn:microsoft.com/office/officeart/2005/8/layout/bProcess3"/>
    <dgm:cxn modelId="{964AB621-47A6-4034-B1FA-49B48CAAE2E5}" type="presParOf" srcId="{EA80B657-FDC0-4FBF-A2B3-B18952F1E22D}" destId="{B87CF840-7B07-45D0-9C89-14F8D92FF2BD}" srcOrd="0" destOrd="0" presId="urn:microsoft.com/office/officeart/2005/8/layout/bProcess3"/>
    <dgm:cxn modelId="{CB5A453B-F721-433C-B497-E084738E493A}" type="presParOf" srcId="{39EB2588-9727-4847-858E-DBC0655B46E5}" destId="{88C9B240-7BEC-41E5-9ED2-50616FF6C73B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A505FAF-D696-4399-8927-A27EF66EEC8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B9BF477-4E13-4121-886A-899E253B5FFE}">
      <dgm:prSet/>
      <dgm:spPr/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3. Lo que hay que vivir (lex vivendi). </a:t>
          </a:r>
          <a:r>
            <a:rPr lang="es-MX" dirty="0" smtClean="0"/>
            <a:t>Creemos celebrando la fe, celebramos creyendo el misterio, y debemos vivir lo que creemos y celebramos, para así también poder celebrar lo que vivimos. </a:t>
          </a:r>
          <a:r>
            <a:rPr lang="es-MX" b="1" dirty="0" smtClean="0">
              <a:solidFill>
                <a:srgbClr val="FFFF00"/>
              </a:solidFill>
            </a:rPr>
            <a:t>La coherencia de la vida cristiana, </a:t>
          </a:r>
          <a:r>
            <a:rPr lang="es-MX" dirty="0" smtClean="0"/>
            <a:t>cuya verificación principal es el amor, </a:t>
          </a:r>
          <a:endParaRPr lang="es-MX" dirty="0"/>
        </a:p>
      </dgm:t>
    </dgm:pt>
    <dgm:pt modelId="{E4A7E3A7-720E-4212-9FAF-BE038FE5D069}" type="parTrans" cxnId="{E3B8489C-6647-4E9D-AC7F-7FE5F639AAE6}">
      <dgm:prSet/>
      <dgm:spPr/>
      <dgm:t>
        <a:bodyPr/>
        <a:lstStyle/>
        <a:p>
          <a:endParaRPr lang="es-MX"/>
        </a:p>
      </dgm:t>
    </dgm:pt>
    <dgm:pt modelId="{8A9E905D-7C7D-4FFC-9343-CA4D665F617B}" type="sibTrans" cxnId="{E3B8489C-6647-4E9D-AC7F-7FE5F639AAE6}">
      <dgm:prSet/>
      <dgm:spPr/>
      <dgm:t>
        <a:bodyPr/>
        <a:lstStyle/>
        <a:p>
          <a:endParaRPr lang="es-MX"/>
        </a:p>
      </dgm:t>
    </dgm:pt>
    <dgm:pt modelId="{C4769746-B54D-4A33-9BD1-9504C34BFAF1}" type="pres">
      <dgm:prSet presAssocID="{6A505FAF-D696-4399-8927-A27EF66EEC8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C66EDCC-2359-43B6-AE41-EC8B47B9DACA}" type="pres">
      <dgm:prSet presAssocID="{9B9BF477-4E13-4121-886A-899E253B5FFE}" presName="comp" presStyleCnt="0"/>
      <dgm:spPr/>
    </dgm:pt>
    <dgm:pt modelId="{E7F1E8DB-96A5-4B1F-A4E1-3AE43B1AA07C}" type="pres">
      <dgm:prSet presAssocID="{9B9BF477-4E13-4121-886A-899E253B5FFE}" presName="box" presStyleLbl="node1" presStyleIdx="0" presStyleCnt="1"/>
      <dgm:spPr/>
      <dgm:t>
        <a:bodyPr/>
        <a:lstStyle/>
        <a:p>
          <a:endParaRPr lang="es-MX"/>
        </a:p>
      </dgm:t>
    </dgm:pt>
    <dgm:pt modelId="{3E0AE8FD-6B12-4A84-95FE-1189E017D461}" type="pres">
      <dgm:prSet presAssocID="{9B9BF477-4E13-4121-886A-899E253B5FFE}" presName="img" presStyleLbl="fgImgPlace1" presStyleIdx="0" presStyleCnt="1" custScaleY="579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9473830-673E-46E5-9D26-ECAA5DBAA6DB}" type="pres">
      <dgm:prSet presAssocID="{9B9BF477-4E13-4121-886A-899E253B5FFE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E103D5F-5B12-47B0-AA4C-6AF249CCAE17}" type="presOf" srcId="{9B9BF477-4E13-4121-886A-899E253B5FFE}" destId="{29473830-673E-46E5-9D26-ECAA5DBAA6DB}" srcOrd="1" destOrd="0" presId="urn:microsoft.com/office/officeart/2005/8/layout/vList4"/>
    <dgm:cxn modelId="{6025A917-EF89-4DEE-A692-4744C2AF70D5}" type="presOf" srcId="{9B9BF477-4E13-4121-886A-899E253B5FFE}" destId="{E7F1E8DB-96A5-4B1F-A4E1-3AE43B1AA07C}" srcOrd="0" destOrd="0" presId="urn:microsoft.com/office/officeart/2005/8/layout/vList4"/>
    <dgm:cxn modelId="{E3B8489C-6647-4E9D-AC7F-7FE5F639AAE6}" srcId="{6A505FAF-D696-4399-8927-A27EF66EEC81}" destId="{9B9BF477-4E13-4121-886A-899E253B5FFE}" srcOrd="0" destOrd="0" parTransId="{E4A7E3A7-720E-4212-9FAF-BE038FE5D069}" sibTransId="{8A9E905D-7C7D-4FFC-9343-CA4D665F617B}"/>
    <dgm:cxn modelId="{E9061033-5061-4C3E-8028-33E396B53F13}" type="presOf" srcId="{6A505FAF-D696-4399-8927-A27EF66EEC81}" destId="{C4769746-B54D-4A33-9BD1-9504C34BFAF1}" srcOrd="0" destOrd="0" presId="urn:microsoft.com/office/officeart/2005/8/layout/vList4"/>
    <dgm:cxn modelId="{EF2E67B3-63DD-41A5-8B66-5094C3AEF036}" type="presParOf" srcId="{C4769746-B54D-4A33-9BD1-9504C34BFAF1}" destId="{8C66EDCC-2359-43B6-AE41-EC8B47B9DACA}" srcOrd="0" destOrd="0" presId="urn:microsoft.com/office/officeart/2005/8/layout/vList4"/>
    <dgm:cxn modelId="{BE63ACE2-0BC3-406C-A08A-2ED0ADCCC9C0}" type="presParOf" srcId="{8C66EDCC-2359-43B6-AE41-EC8B47B9DACA}" destId="{E7F1E8DB-96A5-4B1F-A4E1-3AE43B1AA07C}" srcOrd="0" destOrd="0" presId="urn:microsoft.com/office/officeart/2005/8/layout/vList4"/>
    <dgm:cxn modelId="{1FDAC50D-1950-4DDB-A0C8-46D0A680C59B}" type="presParOf" srcId="{8C66EDCC-2359-43B6-AE41-EC8B47B9DACA}" destId="{3E0AE8FD-6B12-4A84-95FE-1189E017D461}" srcOrd="1" destOrd="0" presId="urn:microsoft.com/office/officeart/2005/8/layout/vList4"/>
    <dgm:cxn modelId="{79D4650A-A934-4D46-966B-8BFAFEAE919F}" type="presParOf" srcId="{8C66EDCC-2359-43B6-AE41-EC8B47B9DACA}" destId="{29473830-673E-46E5-9D26-ECAA5DBAA6D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A505FAF-D696-4399-8927-A27EF66EEC8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C4644A0-2767-4C1D-B1BA-C5E1E402D536}">
      <dgm:prSet/>
      <dgm:spPr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4. Lo que hay que transmitir (lex comunicandi). </a:t>
          </a:r>
          <a:r>
            <a:rPr lang="es-MX" dirty="0" smtClean="0"/>
            <a:t>Lo que creemos, celebramos y vivimos, no solo tiene un destino personal y comunitario, tiene también una destinación social y universal. Y esto exige que siempre tengamos presente la pregunta: </a:t>
          </a:r>
          <a:r>
            <a:rPr lang="es-MX" b="1" dirty="0" smtClean="0">
              <a:solidFill>
                <a:srgbClr val="FFFF00"/>
              </a:solidFill>
            </a:rPr>
            <a:t>¿Quiénes son nuestros destinatarios? ¿Con qué lenguaje y medios debemos transmitírselo,</a:t>
          </a:r>
          <a:r>
            <a:rPr lang="es-MX" dirty="0" smtClean="0"/>
            <a:t> de modo que sea comprensible y </a:t>
          </a:r>
          <a:r>
            <a:rPr lang="es-MX" dirty="0" err="1" smtClean="0"/>
            <a:t>acogible</a:t>
          </a:r>
          <a:r>
            <a:rPr lang="es-MX" dirty="0" smtClean="0"/>
            <a:t>?</a:t>
          </a:r>
          <a:endParaRPr lang="es-MX" dirty="0"/>
        </a:p>
      </dgm:t>
    </dgm:pt>
    <dgm:pt modelId="{9E90801A-99ED-4849-9427-53D7EC192463}" type="parTrans" cxnId="{B57E8770-CF02-4189-9B30-6513F77B9C67}">
      <dgm:prSet/>
      <dgm:spPr/>
      <dgm:t>
        <a:bodyPr/>
        <a:lstStyle/>
        <a:p>
          <a:endParaRPr lang="es-MX"/>
        </a:p>
      </dgm:t>
    </dgm:pt>
    <dgm:pt modelId="{83AA3433-76ED-4373-BCF0-8A6365959B87}" type="sibTrans" cxnId="{B57E8770-CF02-4189-9B30-6513F77B9C67}">
      <dgm:prSet/>
      <dgm:spPr/>
      <dgm:t>
        <a:bodyPr/>
        <a:lstStyle/>
        <a:p>
          <a:endParaRPr lang="es-MX"/>
        </a:p>
      </dgm:t>
    </dgm:pt>
    <dgm:pt modelId="{C4769746-B54D-4A33-9BD1-9504C34BFAF1}" type="pres">
      <dgm:prSet presAssocID="{6A505FAF-D696-4399-8927-A27EF66EEC8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7CA177E-0548-482A-BEF0-E04FEE9B5E35}" type="pres">
      <dgm:prSet presAssocID="{1C4644A0-2767-4C1D-B1BA-C5E1E402D536}" presName="comp" presStyleCnt="0"/>
      <dgm:spPr/>
    </dgm:pt>
    <dgm:pt modelId="{65611D3B-9CF0-496C-927B-3CBA6AC14E82}" type="pres">
      <dgm:prSet presAssocID="{1C4644A0-2767-4C1D-B1BA-C5E1E402D536}" presName="box" presStyleLbl="node1" presStyleIdx="0" presStyleCnt="1"/>
      <dgm:spPr/>
      <dgm:t>
        <a:bodyPr/>
        <a:lstStyle/>
        <a:p>
          <a:endParaRPr lang="es-MX"/>
        </a:p>
      </dgm:t>
    </dgm:pt>
    <dgm:pt modelId="{1CD41142-AE7D-4153-AE8F-FD3F9E464501}" type="pres">
      <dgm:prSet presAssocID="{1C4644A0-2767-4C1D-B1BA-C5E1E402D536}" presName="img" presStyleLbl="fgImgPlace1" presStyleIdx="0" presStyleCnt="1" custScaleY="579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79D1EDE-931F-43DE-996E-F3C322642E13}" type="pres">
      <dgm:prSet presAssocID="{1C4644A0-2767-4C1D-B1BA-C5E1E402D53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57E8770-CF02-4189-9B30-6513F77B9C67}" srcId="{6A505FAF-D696-4399-8927-A27EF66EEC81}" destId="{1C4644A0-2767-4C1D-B1BA-C5E1E402D536}" srcOrd="0" destOrd="0" parTransId="{9E90801A-99ED-4849-9427-53D7EC192463}" sibTransId="{83AA3433-76ED-4373-BCF0-8A6365959B87}"/>
    <dgm:cxn modelId="{B76A0A40-02DA-4208-B34E-A5E48E78168E}" type="presOf" srcId="{1C4644A0-2767-4C1D-B1BA-C5E1E402D536}" destId="{65611D3B-9CF0-496C-927B-3CBA6AC14E82}" srcOrd="0" destOrd="0" presId="urn:microsoft.com/office/officeart/2005/8/layout/vList4"/>
    <dgm:cxn modelId="{6893F1E6-82CE-45E9-B2AB-E60693B040EE}" type="presOf" srcId="{6A505FAF-D696-4399-8927-A27EF66EEC81}" destId="{C4769746-B54D-4A33-9BD1-9504C34BFAF1}" srcOrd="0" destOrd="0" presId="urn:microsoft.com/office/officeart/2005/8/layout/vList4"/>
    <dgm:cxn modelId="{538DD919-4FDD-46F8-B61B-C890AB1C68E9}" type="presOf" srcId="{1C4644A0-2767-4C1D-B1BA-C5E1E402D536}" destId="{879D1EDE-931F-43DE-996E-F3C322642E13}" srcOrd="1" destOrd="0" presId="urn:microsoft.com/office/officeart/2005/8/layout/vList4"/>
    <dgm:cxn modelId="{4B8FBFC1-9BFA-4F96-9CD6-0FEBA9BE3333}" type="presParOf" srcId="{C4769746-B54D-4A33-9BD1-9504C34BFAF1}" destId="{D7CA177E-0548-482A-BEF0-E04FEE9B5E35}" srcOrd="0" destOrd="0" presId="urn:microsoft.com/office/officeart/2005/8/layout/vList4"/>
    <dgm:cxn modelId="{BD0F12D0-B4D4-4BD3-9035-3EEBDE875FF0}" type="presParOf" srcId="{D7CA177E-0548-482A-BEF0-E04FEE9B5E35}" destId="{65611D3B-9CF0-496C-927B-3CBA6AC14E82}" srcOrd="0" destOrd="0" presId="urn:microsoft.com/office/officeart/2005/8/layout/vList4"/>
    <dgm:cxn modelId="{7C599A0E-1759-4BDB-B780-C98892A8D0C1}" type="presParOf" srcId="{D7CA177E-0548-482A-BEF0-E04FEE9B5E35}" destId="{1CD41142-AE7D-4153-AE8F-FD3F9E464501}" srcOrd="1" destOrd="0" presId="urn:microsoft.com/office/officeart/2005/8/layout/vList4"/>
    <dgm:cxn modelId="{B9FF6625-4DDF-4BA7-B6A3-ED12BB05BBF7}" type="presParOf" srcId="{D7CA177E-0548-482A-BEF0-E04FEE9B5E35}" destId="{879D1EDE-931F-43DE-996E-F3C322642E1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635E6F4-C618-41A0-B115-F3905B384A5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F1D139B-8FE1-45D8-B223-361E0FC3AD2E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«lugar </a:t>
          </a:r>
        </a:p>
        <a:p>
          <a:r>
            <a:rPr lang="es-MX" dirty="0" smtClean="0"/>
            <a:t>Teológico»</a:t>
          </a:r>
          <a:endParaRPr lang="es-MX" dirty="0"/>
        </a:p>
      </dgm:t>
    </dgm:pt>
    <dgm:pt modelId="{DFD8FB56-F540-4195-B7BC-8F09E9AB5EB9}" type="parTrans" cxnId="{B17095F8-68A4-492D-8C6D-214C9A29F00B}">
      <dgm:prSet/>
      <dgm:spPr/>
      <dgm:t>
        <a:bodyPr/>
        <a:lstStyle/>
        <a:p>
          <a:endParaRPr lang="es-MX"/>
        </a:p>
      </dgm:t>
    </dgm:pt>
    <dgm:pt modelId="{A038ABB6-6C45-4245-AC97-C6FE41F0C930}" type="sibTrans" cxnId="{B17095F8-68A4-492D-8C6D-214C9A29F00B}">
      <dgm:prSet/>
      <dgm:spPr/>
      <dgm:t>
        <a:bodyPr/>
        <a:lstStyle/>
        <a:p>
          <a:endParaRPr lang="es-MX"/>
        </a:p>
      </dgm:t>
    </dgm:pt>
    <dgm:pt modelId="{26CC1B96-8F43-4B6F-A4C3-6C7031765762}">
      <dgm:prSet phldrT="[Texto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200" dirty="0" smtClean="0">
              <a:solidFill>
                <a:srgbClr val="C00000"/>
              </a:solidFill>
            </a:rPr>
            <a:t>Litúrgico-sacramental</a:t>
          </a:r>
        </a:p>
        <a:p>
          <a:pPr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dirty="0"/>
        </a:p>
      </dgm:t>
    </dgm:pt>
    <dgm:pt modelId="{3644F1A3-6608-4FC6-9AC4-EF133A8FC20C}" type="parTrans" cxnId="{F6A44230-D9F0-4C26-AF47-8F0B655ABE8B}">
      <dgm:prSet/>
      <dgm:spPr/>
      <dgm:t>
        <a:bodyPr/>
        <a:lstStyle/>
        <a:p>
          <a:endParaRPr lang="es-MX"/>
        </a:p>
      </dgm:t>
    </dgm:pt>
    <dgm:pt modelId="{8913245E-BB43-4479-B703-70AF090BA811}" type="sibTrans" cxnId="{F6A44230-D9F0-4C26-AF47-8F0B655ABE8B}">
      <dgm:prSet/>
      <dgm:spPr/>
      <dgm:t>
        <a:bodyPr/>
        <a:lstStyle/>
        <a:p>
          <a:endParaRPr lang="es-MX"/>
        </a:p>
      </dgm:t>
    </dgm:pt>
    <dgm:pt modelId="{8C8FEACF-0BE1-4E42-B953-AC81FFBF3C39}">
      <dgm:prSet phldrT="[Texto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s-MX" dirty="0" smtClean="0"/>
            <a:t>Categoría</a:t>
          </a:r>
        </a:p>
        <a:p>
          <a:r>
            <a:rPr lang="es-MX" dirty="0" smtClean="0"/>
            <a:t>sacramental</a:t>
          </a:r>
          <a:endParaRPr lang="es-MX" dirty="0"/>
        </a:p>
      </dgm:t>
    </dgm:pt>
    <dgm:pt modelId="{918CE452-B6B9-4C26-B592-FDED08A4B323}" type="parTrans" cxnId="{762418FF-04E4-48E6-A65A-C7A487B23D36}">
      <dgm:prSet/>
      <dgm:spPr/>
      <dgm:t>
        <a:bodyPr/>
        <a:lstStyle/>
        <a:p>
          <a:endParaRPr lang="es-MX"/>
        </a:p>
      </dgm:t>
    </dgm:pt>
    <dgm:pt modelId="{291D8B8A-5E82-4E50-9934-FC23443D23B1}" type="sibTrans" cxnId="{762418FF-04E4-48E6-A65A-C7A487B23D36}">
      <dgm:prSet/>
      <dgm:spPr/>
      <dgm:t>
        <a:bodyPr/>
        <a:lstStyle/>
        <a:p>
          <a:endParaRPr lang="es-MX"/>
        </a:p>
      </dgm:t>
    </dgm:pt>
    <dgm:pt modelId="{F8AD40AF-90B3-4CEF-A786-1D93D5CB55EC}" type="pres">
      <dgm:prSet presAssocID="{7635E6F4-C618-41A0-B115-F3905B384A5C}" presName="Name0" presStyleCnt="0">
        <dgm:presLayoutVars>
          <dgm:dir/>
          <dgm:resizeHandles val="exact"/>
        </dgm:presLayoutVars>
      </dgm:prSet>
      <dgm:spPr/>
    </dgm:pt>
    <dgm:pt modelId="{2CA83904-1EE0-48A5-A21C-A29B3C995193}" type="pres">
      <dgm:prSet presAssocID="{7635E6F4-C618-41A0-B115-F3905B384A5C}" presName="fgShape" presStyleLbl="fgShp" presStyleIdx="0" presStyleCnt="1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7D582116-8A1C-4A17-B6F7-6C1468CB9457}" type="pres">
      <dgm:prSet presAssocID="{7635E6F4-C618-41A0-B115-F3905B384A5C}" presName="linComp" presStyleCnt="0"/>
      <dgm:spPr/>
    </dgm:pt>
    <dgm:pt modelId="{0E941140-410E-4CEE-897D-6C41258D589D}" type="pres">
      <dgm:prSet presAssocID="{6F1D139B-8FE1-45D8-B223-361E0FC3AD2E}" presName="compNode" presStyleCnt="0"/>
      <dgm:spPr/>
    </dgm:pt>
    <dgm:pt modelId="{4CBFFA78-2B71-4F1F-9976-53E5067FDA1B}" type="pres">
      <dgm:prSet presAssocID="{6F1D139B-8FE1-45D8-B223-361E0FC3AD2E}" presName="bkgdShape" presStyleLbl="node1" presStyleIdx="0" presStyleCnt="3"/>
      <dgm:spPr/>
      <dgm:t>
        <a:bodyPr/>
        <a:lstStyle/>
        <a:p>
          <a:endParaRPr lang="es-MX"/>
        </a:p>
      </dgm:t>
    </dgm:pt>
    <dgm:pt modelId="{DD9FEF2B-69E6-41DE-9A8F-4850490121A3}" type="pres">
      <dgm:prSet presAssocID="{6F1D139B-8FE1-45D8-B223-361E0FC3AD2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96C49D-2B80-4F65-93AE-FCBE05DB2EA6}" type="pres">
      <dgm:prSet presAssocID="{6F1D139B-8FE1-45D8-B223-361E0FC3AD2E}" presName="invisiNode" presStyleLbl="node1" presStyleIdx="0" presStyleCnt="3"/>
      <dgm:spPr/>
    </dgm:pt>
    <dgm:pt modelId="{E0DB8E9E-078E-4B0C-B6C0-84E5025DB73D}" type="pres">
      <dgm:prSet presAssocID="{6F1D139B-8FE1-45D8-B223-361E0FC3AD2E}" presName="imagNode" presStyleLbl="fgImgPlace1" presStyleIdx="0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3546198-EA3C-4424-AAF5-3534C2DD042B}" type="pres">
      <dgm:prSet presAssocID="{A038ABB6-6C45-4245-AC97-C6FE41F0C930}" presName="sibTrans" presStyleLbl="sibTrans2D1" presStyleIdx="0" presStyleCnt="0"/>
      <dgm:spPr/>
      <dgm:t>
        <a:bodyPr/>
        <a:lstStyle/>
        <a:p>
          <a:endParaRPr lang="es-MX"/>
        </a:p>
      </dgm:t>
    </dgm:pt>
    <dgm:pt modelId="{B1A3DC0D-589A-40AC-B318-7A095AFD6139}" type="pres">
      <dgm:prSet presAssocID="{26CC1B96-8F43-4B6F-A4C3-6C7031765762}" presName="compNode" presStyleCnt="0"/>
      <dgm:spPr/>
    </dgm:pt>
    <dgm:pt modelId="{51A768F7-523F-4BDB-A9EF-8473F2AA3389}" type="pres">
      <dgm:prSet presAssocID="{26CC1B96-8F43-4B6F-A4C3-6C7031765762}" presName="bkgdShape" presStyleLbl="node1" presStyleIdx="1" presStyleCnt="3"/>
      <dgm:spPr/>
      <dgm:t>
        <a:bodyPr/>
        <a:lstStyle/>
        <a:p>
          <a:endParaRPr lang="es-MX"/>
        </a:p>
      </dgm:t>
    </dgm:pt>
    <dgm:pt modelId="{691138F8-EE30-45CB-A80D-B9443113A3F7}" type="pres">
      <dgm:prSet presAssocID="{26CC1B96-8F43-4B6F-A4C3-6C7031765762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B31E8B1-5D02-4ACA-81D6-C06BD1100A64}" type="pres">
      <dgm:prSet presAssocID="{26CC1B96-8F43-4B6F-A4C3-6C7031765762}" presName="invisiNode" presStyleLbl="node1" presStyleIdx="1" presStyleCnt="3"/>
      <dgm:spPr/>
    </dgm:pt>
    <dgm:pt modelId="{EF766B95-5EBC-4229-B4EE-60712A195C47}" type="pres">
      <dgm:prSet presAssocID="{26CC1B96-8F43-4B6F-A4C3-6C7031765762}" presName="imagNode" presStyleLbl="fgImgPlace1" presStyleIdx="1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6AAEC7D-CD6B-4D7D-BE08-D678F2958F65}" type="pres">
      <dgm:prSet presAssocID="{8913245E-BB43-4479-B703-70AF090BA811}" presName="sibTrans" presStyleLbl="sibTrans2D1" presStyleIdx="0" presStyleCnt="0"/>
      <dgm:spPr/>
      <dgm:t>
        <a:bodyPr/>
        <a:lstStyle/>
        <a:p>
          <a:endParaRPr lang="es-MX"/>
        </a:p>
      </dgm:t>
    </dgm:pt>
    <dgm:pt modelId="{4E44F1D5-9C82-40E5-BD56-A84C22FA9461}" type="pres">
      <dgm:prSet presAssocID="{8C8FEACF-0BE1-4E42-B953-AC81FFBF3C39}" presName="compNode" presStyleCnt="0"/>
      <dgm:spPr/>
    </dgm:pt>
    <dgm:pt modelId="{FA0C6B97-43AD-44CB-88C9-899457E067D7}" type="pres">
      <dgm:prSet presAssocID="{8C8FEACF-0BE1-4E42-B953-AC81FFBF3C39}" presName="bkgdShape" presStyleLbl="node1" presStyleIdx="2" presStyleCnt="3"/>
      <dgm:spPr/>
      <dgm:t>
        <a:bodyPr/>
        <a:lstStyle/>
        <a:p>
          <a:endParaRPr lang="es-MX"/>
        </a:p>
      </dgm:t>
    </dgm:pt>
    <dgm:pt modelId="{393214A2-725B-46E7-93E4-A59D4EA2190D}" type="pres">
      <dgm:prSet presAssocID="{8C8FEACF-0BE1-4E42-B953-AC81FFBF3C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5AABA6-FA9D-4230-AF70-D2CB38761FBC}" type="pres">
      <dgm:prSet presAssocID="{8C8FEACF-0BE1-4E42-B953-AC81FFBF3C39}" presName="invisiNode" presStyleLbl="node1" presStyleIdx="2" presStyleCnt="3"/>
      <dgm:spPr/>
    </dgm:pt>
    <dgm:pt modelId="{1EEBD717-F6A2-4E06-A517-5844D5F620C3}" type="pres">
      <dgm:prSet presAssocID="{8C8FEACF-0BE1-4E42-B953-AC81FFBF3C39}" presName="imagNode" presStyleLbl="fgImgPlace1" presStyleIdx="2" presStyleCnt="3"/>
      <dgm:spPr/>
    </dgm:pt>
  </dgm:ptLst>
  <dgm:cxnLst>
    <dgm:cxn modelId="{7A27ECDA-0C7B-4B25-96B7-23454585990D}" type="presOf" srcId="{6F1D139B-8FE1-45D8-B223-361E0FC3AD2E}" destId="{DD9FEF2B-69E6-41DE-9A8F-4850490121A3}" srcOrd="1" destOrd="0" presId="urn:microsoft.com/office/officeart/2005/8/layout/hList7"/>
    <dgm:cxn modelId="{A140D730-8A4B-4021-9CF9-2E18E4E66ECF}" type="presOf" srcId="{26CC1B96-8F43-4B6F-A4C3-6C7031765762}" destId="{691138F8-EE30-45CB-A80D-B9443113A3F7}" srcOrd="1" destOrd="0" presId="urn:microsoft.com/office/officeart/2005/8/layout/hList7"/>
    <dgm:cxn modelId="{762418FF-04E4-48E6-A65A-C7A487B23D36}" srcId="{7635E6F4-C618-41A0-B115-F3905B384A5C}" destId="{8C8FEACF-0BE1-4E42-B953-AC81FFBF3C39}" srcOrd="2" destOrd="0" parTransId="{918CE452-B6B9-4C26-B592-FDED08A4B323}" sibTransId="{291D8B8A-5E82-4E50-9934-FC23443D23B1}"/>
    <dgm:cxn modelId="{1C84647C-8168-4ED7-9B2F-7640A511F216}" type="presOf" srcId="{8C8FEACF-0BE1-4E42-B953-AC81FFBF3C39}" destId="{FA0C6B97-43AD-44CB-88C9-899457E067D7}" srcOrd="0" destOrd="0" presId="urn:microsoft.com/office/officeart/2005/8/layout/hList7"/>
    <dgm:cxn modelId="{B17095F8-68A4-492D-8C6D-214C9A29F00B}" srcId="{7635E6F4-C618-41A0-B115-F3905B384A5C}" destId="{6F1D139B-8FE1-45D8-B223-361E0FC3AD2E}" srcOrd="0" destOrd="0" parTransId="{DFD8FB56-F540-4195-B7BC-8F09E9AB5EB9}" sibTransId="{A038ABB6-6C45-4245-AC97-C6FE41F0C930}"/>
    <dgm:cxn modelId="{8ABC375A-8EAE-4889-BBC3-4E5B00DC26E5}" type="presOf" srcId="{6F1D139B-8FE1-45D8-B223-361E0FC3AD2E}" destId="{4CBFFA78-2B71-4F1F-9976-53E5067FDA1B}" srcOrd="0" destOrd="0" presId="urn:microsoft.com/office/officeart/2005/8/layout/hList7"/>
    <dgm:cxn modelId="{FEC1DB26-D846-413B-AEBB-1355E116D443}" type="presOf" srcId="{7635E6F4-C618-41A0-B115-F3905B384A5C}" destId="{F8AD40AF-90B3-4CEF-A786-1D93D5CB55EC}" srcOrd="0" destOrd="0" presId="urn:microsoft.com/office/officeart/2005/8/layout/hList7"/>
    <dgm:cxn modelId="{64035243-AAD1-4406-8CCD-A250CE86266B}" type="presOf" srcId="{A038ABB6-6C45-4245-AC97-C6FE41F0C930}" destId="{A3546198-EA3C-4424-AAF5-3534C2DD042B}" srcOrd="0" destOrd="0" presId="urn:microsoft.com/office/officeart/2005/8/layout/hList7"/>
    <dgm:cxn modelId="{F6A44230-D9F0-4C26-AF47-8F0B655ABE8B}" srcId="{7635E6F4-C618-41A0-B115-F3905B384A5C}" destId="{26CC1B96-8F43-4B6F-A4C3-6C7031765762}" srcOrd="1" destOrd="0" parTransId="{3644F1A3-6608-4FC6-9AC4-EF133A8FC20C}" sibTransId="{8913245E-BB43-4479-B703-70AF090BA811}"/>
    <dgm:cxn modelId="{21315A66-48D5-4FC4-8C85-B1E5C2801D03}" type="presOf" srcId="{26CC1B96-8F43-4B6F-A4C3-6C7031765762}" destId="{51A768F7-523F-4BDB-A9EF-8473F2AA3389}" srcOrd="0" destOrd="0" presId="urn:microsoft.com/office/officeart/2005/8/layout/hList7"/>
    <dgm:cxn modelId="{0CA6B2F7-8BF9-4138-BE02-F49AC21F9B2D}" type="presOf" srcId="{8C8FEACF-0BE1-4E42-B953-AC81FFBF3C39}" destId="{393214A2-725B-46E7-93E4-A59D4EA2190D}" srcOrd="1" destOrd="0" presId="urn:microsoft.com/office/officeart/2005/8/layout/hList7"/>
    <dgm:cxn modelId="{3757D422-577F-49F0-A4EE-1EFC7C42326D}" type="presOf" srcId="{8913245E-BB43-4479-B703-70AF090BA811}" destId="{76AAEC7D-CD6B-4D7D-BE08-D678F2958F65}" srcOrd="0" destOrd="0" presId="urn:microsoft.com/office/officeart/2005/8/layout/hList7"/>
    <dgm:cxn modelId="{D02AF1D0-3365-44A6-933B-BFE779F729BA}" type="presParOf" srcId="{F8AD40AF-90B3-4CEF-A786-1D93D5CB55EC}" destId="{2CA83904-1EE0-48A5-A21C-A29B3C995193}" srcOrd="0" destOrd="0" presId="urn:microsoft.com/office/officeart/2005/8/layout/hList7"/>
    <dgm:cxn modelId="{9CB73C9B-B9A4-42FF-AE1F-6B3A083410C1}" type="presParOf" srcId="{F8AD40AF-90B3-4CEF-A786-1D93D5CB55EC}" destId="{7D582116-8A1C-4A17-B6F7-6C1468CB9457}" srcOrd="1" destOrd="0" presId="urn:microsoft.com/office/officeart/2005/8/layout/hList7"/>
    <dgm:cxn modelId="{D7E468ED-5E41-4C36-88D0-7FB4AB5EBDA9}" type="presParOf" srcId="{7D582116-8A1C-4A17-B6F7-6C1468CB9457}" destId="{0E941140-410E-4CEE-897D-6C41258D589D}" srcOrd="0" destOrd="0" presId="urn:microsoft.com/office/officeart/2005/8/layout/hList7"/>
    <dgm:cxn modelId="{15517E70-9A9D-4EC0-85F3-FE2785EF9025}" type="presParOf" srcId="{0E941140-410E-4CEE-897D-6C41258D589D}" destId="{4CBFFA78-2B71-4F1F-9976-53E5067FDA1B}" srcOrd="0" destOrd="0" presId="urn:microsoft.com/office/officeart/2005/8/layout/hList7"/>
    <dgm:cxn modelId="{4FC091FE-E0F1-43E1-84C7-C4148BFC0C64}" type="presParOf" srcId="{0E941140-410E-4CEE-897D-6C41258D589D}" destId="{DD9FEF2B-69E6-41DE-9A8F-4850490121A3}" srcOrd="1" destOrd="0" presId="urn:microsoft.com/office/officeart/2005/8/layout/hList7"/>
    <dgm:cxn modelId="{3F62F421-B2CE-496F-8B7E-CEFA7CF2751D}" type="presParOf" srcId="{0E941140-410E-4CEE-897D-6C41258D589D}" destId="{2096C49D-2B80-4F65-93AE-FCBE05DB2EA6}" srcOrd="2" destOrd="0" presId="urn:microsoft.com/office/officeart/2005/8/layout/hList7"/>
    <dgm:cxn modelId="{81D0AAAE-5E32-400F-BF94-D9C7DD89B321}" type="presParOf" srcId="{0E941140-410E-4CEE-897D-6C41258D589D}" destId="{E0DB8E9E-078E-4B0C-B6C0-84E5025DB73D}" srcOrd="3" destOrd="0" presId="urn:microsoft.com/office/officeart/2005/8/layout/hList7"/>
    <dgm:cxn modelId="{74E4C8AB-82E8-4EDC-B0E9-050FDD570308}" type="presParOf" srcId="{7D582116-8A1C-4A17-B6F7-6C1468CB9457}" destId="{A3546198-EA3C-4424-AAF5-3534C2DD042B}" srcOrd="1" destOrd="0" presId="urn:microsoft.com/office/officeart/2005/8/layout/hList7"/>
    <dgm:cxn modelId="{899CBF25-C94A-4F08-87D2-0B1B07F8686A}" type="presParOf" srcId="{7D582116-8A1C-4A17-B6F7-6C1468CB9457}" destId="{B1A3DC0D-589A-40AC-B318-7A095AFD6139}" srcOrd="2" destOrd="0" presId="urn:microsoft.com/office/officeart/2005/8/layout/hList7"/>
    <dgm:cxn modelId="{CB8C1A8D-02F7-4CF4-910C-D2ECF02A08BB}" type="presParOf" srcId="{B1A3DC0D-589A-40AC-B318-7A095AFD6139}" destId="{51A768F7-523F-4BDB-A9EF-8473F2AA3389}" srcOrd="0" destOrd="0" presId="urn:microsoft.com/office/officeart/2005/8/layout/hList7"/>
    <dgm:cxn modelId="{E5AB39F8-615F-4334-A116-3424FF5886C2}" type="presParOf" srcId="{B1A3DC0D-589A-40AC-B318-7A095AFD6139}" destId="{691138F8-EE30-45CB-A80D-B9443113A3F7}" srcOrd="1" destOrd="0" presId="urn:microsoft.com/office/officeart/2005/8/layout/hList7"/>
    <dgm:cxn modelId="{FC7A23BF-6722-4133-B435-8825CF84CCFC}" type="presParOf" srcId="{B1A3DC0D-589A-40AC-B318-7A095AFD6139}" destId="{BB31E8B1-5D02-4ACA-81D6-C06BD1100A64}" srcOrd="2" destOrd="0" presId="urn:microsoft.com/office/officeart/2005/8/layout/hList7"/>
    <dgm:cxn modelId="{4C328844-1C6E-4439-B002-EE297EC84511}" type="presParOf" srcId="{B1A3DC0D-589A-40AC-B318-7A095AFD6139}" destId="{EF766B95-5EBC-4229-B4EE-60712A195C47}" srcOrd="3" destOrd="0" presId="urn:microsoft.com/office/officeart/2005/8/layout/hList7"/>
    <dgm:cxn modelId="{B212C058-DFC0-4056-BEFF-246F8821F33D}" type="presParOf" srcId="{7D582116-8A1C-4A17-B6F7-6C1468CB9457}" destId="{76AAEC7D-CD6B-4D7D-BE08-D678F2958F65}" srcOrd="3" destOrd="0" presId="urn:microsoft.com/office/officeart/2005/8/layout/hList7"/>
    <dgm:cxn modelId="{B33DA551-98AA-4850-A85A-394384B6DC02}" type="presParOf" srcId="{7D582116-8A1C-4A17-B6F7-6C1468CB9457}" destId="{4E44F1D5-9C82-40E5-BD56-A84C22FA9461}" srcOrd="4" destOrd="0" presId="urn:microsoft.com/office/officeart/2005/8/layout/hList7"/>
    <dgm:cxn modelId="{A8154CEF-79B7-4A11-8C66-17C8957A2941}" type="presParOf" srcId="{4E44F1D5-9C82-40E5-BD56-A84C22FA9461}" destId="{FA0C6B97-43AD-44CB-88C9-899457E067D7}" srcOrd="0" destOrd="0" presId="urn:microsoft.com/office/officeart/2005/8/layout/hList7"/>
    <dgm:cxn modelId="{3B655679-E848-42D7-8235-E4DA657C4F2E}" type="presParOf" srcId="{4E44F1D5-9C82-40E5-BD56-A84C22FA9461}" destId="{393214A2-725B-46E7-93E4-A59D4EA2190D}" srcOrd="1" destOrd="0" presId="urn:microsoft.com/office/officeart/2005/8/layout/hList7"/>
    <dgm:cxn modelId="{B1A43438-AB42-4252-82FA-8849C3D1C617}" type="presParOf" srcId="{4E44F1D5-9C82-40E5-BD56-A84C22FA9461}" destId="{665AABA6-FA9D-4230-AF70-D2CB38761FBC}" srcOrd="2" destOrd="0" presId="urn:microsoft.com/office/officeart/2005/8/layout/hList7"/>
    <dgm:cxn modelId="{9C3AFBA7-15AD-494A-85B0-51B30276F653}" type="presParOf" srcId="{4E44F1D5-9C82-40E5-BD56-A84C22FA9461}" destId="{1EEBD717-F6A2-4E06-A517-5844D5F620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985E707-7AE1-418E-88D8-4AD42567897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1600B7E-DCE0-4348-9E98-768498FE69A4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dirty="0" smtClean="0"/>
            <a:t>a) </a:t>
          </a:r>
          <a:r>
            <a:rPr lang="es-MX" sz="2800" b="1" dirty="0" smtClean="0">
              <a:solidFill>
                <a:srgbClr val="FFFF00"/>
              </a:solidFill>
            </a:rPr>
            <a:t>Que Dios solo se revela a través de mediaciones externas, </a:t>
          </a:r>
          <a:r>
            <a:rPr lang="es-MX" sz="2800" dirty="0" smtClean="0"/>
            <a:t>adaptándose pedagógicamente a la capacidad del hombre. </a:t>
          </a:r>
        </a:p>
        <a:p>
          <a:pPr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dirty="0"/>
        </a:p>
      </dgm:t>
    </dgm:pt>
    <dgm:pt modelId="{F941CA89-153E-410A-BC0E-6AE86D26ECE9}" type="parTrans" cxnId="{F3278492-60BE-4454-B8D4-ACBE3E31D500}">
      <dgm:prSet/>
      <dgm:spPr/>
      <dgm:t>
        <a:bodyPr/>
        <a:lstStyle/>
        <a:p>
          <a:endParaRPr lang="es-MX"/>
        </a:p>
      </dgm:t>
    </dgm:pt>
    <dgm:pt modelId="{6E0BAF1C-DFA5-48B0-9003-03772A13C7E0}" type="sibTrans" cxnId="{F3278492-60BE-4454-B8D4-ACBE3E31D500}">
      <dgm:prSet/>
      <dgm:spPr/>
      <dgm:t>
        <a:bodyPr/>
        <a:lstStyle/>
        <a:p>
          <a:endParaRPr lang="es-MX"/>
        </a:p>
      </dgm:t>
    </dgm:pt>
    <dgm:pt modelId="{4D28CECB-931B-42B5-8DCE-EBF4AF01E6B7}">
      <dgm:prSet phldrT="[Texto]" custT="1"/>
      <dgm:spPr>
        <a:solidFill>
          <a:srgbClr val="FF0000"/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200" dirty="0" smtClean="0"/>
            <a:t>b) Que </a:t>
          </a:r>
          <a:r>
            <a:rPr lang="es-MX" sz="3200" b="1" dirty="0" smtClean="0">
              <a:solidFill>
                <a:srgbClr val="FFFF00"/>
              </a:solidFill>
            </a:rPr>
            <a:t>esta revelación sucede en una relación entre creación y alianza. 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300" dirty="0"/>
        </a:p>
      </dgm:t>
    </dgm:pt>
    <dgm:pt modelId="{9935CC77-3101-40A3-92F4-8E2496EE6605}" type="parTrans" cxnId="{AF18F67B-D11B-4B19-9AB0-77F47B8A5FB6}">
      <dgm:prSet/>
      <dgm:spPr/>
      <dgm:t>
        <a:bodyPr/>
        <a:lstStyle/>
        <a:p>
          <a:endParaRPr lang="es-MX"/>
        </a:p>
      </dgm:t>
    </dgm:pt>
    <dgm:pt modelId="{490BAAF0-F6DA-43ED-BC83-4CC2084C6623}" type="sibTrans" cxnId="{AF18F67B-D11B-4B19-9AB0-77F47B8A5FB6}">
      <dgm:prSet/>
      <dgm:spPr/>
      <dgm:t>
        <a:bodyPr/>
        <a:lstStyle/>
        <a:p>
          <a:endParaRPr lang="es-MX"/>
        </a:p>
      </dgm:t>
    </dgm:pt>
    <dgm:pt modelId="{B72068D3-0A2B-4912-8374-DE19105C0994}">
      <dgm:prSet phldrT="[Texto]" custT="1"/>
      <dgm:spPr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5400000" scaled="1"/>
          <a:tileRect/>
        </a:gra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MX" sz="2400" dirty="0" smtClean="0"/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dirty="0" smtClean="0"/>
            <a:t>c) y que ello </a:t>
          </a:r>
          <a:r>
            <a:rPr lang="es-MX" sz="2400" b="1" dirty="0" smtClean="0">
              <a:solidFill>
                <a:srgbClr val="FFFF00"/>
              </a:solidFill>
            </a:rPr>
            <a:t>comporta una complementariedad </a:t>
          </a:r>
          <a:r>
            <a:rPr lang="es-MX" sz="2400" dirty="0" err="1" smtClean="0"/>
            <a:t>explicitativa</a:t>
          </a:r>
          <a:r>
            <a:rPr lang="es-MX" sz="2400" dirty="0" smtClean="0"/>
            <a:t> de acontecimientos y presencia salvífica, de personajes y </a:t>
          </a:r>
          <a:r>
            <a:rPr lang="es-MX" sz="2400" b="1" dirty="0" smtClean="0">
              <a:solidFill>
                <a:srgbClr val="FFFF00"/>
              </a:solidFill>
            </a:rPr>
            <a:t>dinámica reveladora</a:t>
          </a:r>
          <a:r>
            <a:rPr lang="es-MX" sz="2400" dirty="0" smtClean="0"/>
            <a:t>, de palabras y signos. 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300" dirty="0"/>
        </a:p>
      </dgm:t>
    </dgm:pt>
    <dgm:pt modelId="{5781A3FD-1D7D-46CA-A251-A3DCE0AE9D0B}" type="parTrans" cxnId="{B9627EF5-0680-4627-831C-13573DEB8EA2}">
      <dgm:prSet/>
      <dgm:spPr/>
      <dgm:t>
        <a:bodyPr/>
        <a:lstStyle/>
        <a:p>
          <a:endParaRPr lang="es-MX"/>
        </a:p>
      </dgm:t>
    </dgm:pt>
    <dgm:pt modelId="{16D112B8-39C0-4E80-8613-40A452B9F424}" type="sibTrans" cxnId="{B9627EF5-0680-4627-831C-13573DEB8EA2}">
      <dgm:prSet/>
      <dgm:spPr/>
      <dgm:t>
        <a:bodyPr/>
        <a:lstStyle/>
        <a:p>
          <a:endParaRPr lang="es-MX"/>
        </a:p>
      </dgm:t>
    </dgm:pt>
    <dgm:pt modelId="{913B15F8-530D-403D-BE59-D81CA547A4A2}" type="pres">
      <dgm:prSet presAssocID="{D985E707-7AE1-418E-88D8-4AD42567897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FA80788-5FF3-4A46-BD0A-9F78DEA07DC4}" type="pres">
      <dgm:prSet presAssocID="{81600B7E-DCE0-4348-9E98-768498FE69A4}" presName="comp" presStyleCnt="0"/>
      <dgm:spPr/>
    </dgm:pt>
    <dgm:pt modelId="{A4F6EF3A-5B14-4822-9394-B900F7BA8183}" type="pres">
      <dgm:prSet presAssocID="{81600B7E-DCE0-4348-9E98-768498FE69A4}" presName="box" presStyleLbl="node1" presStyleIdx="0" presStyleCnt="3"/>
      <dgm:spPr/>
      <dgm:t>
        <a:bodyPr/>
        <a:lstStyle/>
        <a:p>
          <a:endParaRPr lang="es-MX"/>
        </a:p>
      </dgm:t>
    </dgm:pt>
    <dgm:pt modelId="{9967E185-1B1A-495F-8BBD-73C429FC5C81}" type="pres">
      <dgm:prSet presAssocID="{81600B7E-DCE0-4348-9E98-768498FE69A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D754DC2E-E6D5-4710-B133-50B80BD28391}" type="pres">
      <dgm:prSet presAssocID="{81600B7E-DCE0-4348-9E98-768498FE69A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869090A-CAC3-4106-ADCE-AAFC8BC33844}" type="pres">
      <dgm:prSet presAssocID="{6E0BAF1C-DFA5-48B0-9003-03772A13C7E0}" presName="spacer" presStyleCnt="0"/>
      <dgm:spPr/>
    </dgm:pt>
    <dgm:pt modelId="{3944901E-395F-4051-AE69-1412413602F8}" type="pres">
      <dgm:prSet presAssocID="{4D28CECB-931B-42B5-8DCE-EBF4AF01E6B7}" presName="comp" presStyleCnt="0"/>
      <dgm:spPr/>
    </dgm:pt>
    <dgm:pt modelId="{5487377F-8455-454A-A4B7-BF35436382A2}" type="pres">
      <dgm:prSet presAssocID="{4D28CECB-931B-42B5-8DCE-EBF4AF01E6B7}" presName="box" presStyleLbl="node1" presStyleIdx="1" presStyleCnt="3"/>
      <dgm:spPr/>
      <dgm:t>
        <a:bodyPr/>
        <a:lstStyle/>
        <a:p>
          <a:endParaRPr lang="es-MX"/>
        </a:p>
      </dgm:t>
    </dgm:pt>
    <dgm:pt modelId="{DF0B341C-A3D2-450C-878A-CE77827F608F}" type="pres">
      <dgm:prSet presAssocID="{4D28CECB-931B-42B5-8DCE-EBF4AF01E6B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9E51F55-0F2E-4AF8-B5BF-98C905E1483C}" type="pres">
      <dgm:prSet presAssocID="{4D28CECB-931B-42B5-8DCE-EBF4AF01E6B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4F1F00-3B64-4912-9026-37E34AD396FE}" type="pres">
      <dgm:prSet presAssocID="{490BAAF0-F6DA-43ED-BC83-4CC2084C6623}" presName="spacer" presStyleCnt="0"/>
      <dgm:spPr/>
    </dgm:pt>
    <dgm:pt modelId="{81D16ED1-CA58-4363-9A6F-0D4C42B2FB69}" type="pres">
      <dgm:prSet presAssocID="{B72068D3-0A2B-4912-8374-DE19105C0994}" presName="comp" presStyleCnt="0"/>
      <dgm:spPr/>
    </dgm:pt>
    <dgm:pt modelId="{C860DA08-22D7-4CE2-ACEE-CFA0787736C9}" type="pres">
      <dgm:prSet presAssocID="{B72068D3-0A2B-4912-8374-DE19105C0994}" presName="box" presStyleLbl="node1" presStyleIdx="2" presStyleCnt="3"/>
      <dgm:spPr/>
      <dgm:t>
        <a:bodyPr/>
        <a:lstStyle/>
        <a:p>
          <a:endParaRPr lang="es-MX"/>
        </a:p>
      </dgm:t>
    </dgm:pt>
    <dgm:pt modelId="{71E58FFC-00A6-4B27-BD57-8CC6A2041160}" type="pres">
      <dgm:prSet presAssocID="{B72068D3-0A2B-4912-8374-DE19105C0994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A8ED754-50BD-4C12-A941-C74C87737F06}" type="pres">
      <dgm:prSet presAssocID="{B72068D3-0A2B-4912-8374-DE19105C099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F18F67B-D11B-4B19-9AB0-77F47B8A5FB6}" srcId="{D985E707-7AE1-418E-88D8-4AD425678973}" destId="{4D28CECB-931B-42B5-8DCE-EBF4AF01E6B7}" srcOrd="1" destOrd="0" parTransId="{9935CC77-3101-40A3-92F4-8E2496EE6605}" sibTransId="{490BAAF0-F6DA-43ED-BC83-4CC2084C6623}"/>
    <dgm:cxn modelId="{639643A9-11BA-4D5A-9BA1-D483D147A61D}" type="presOf" srcId="{4D28CECB-931B-42B5-8DCE-EBF4AF01E6B7}" destId="{69E51F55-0F2E-4AF8-B5BF-98C905E1483C}" srcOrd="1" destOrd="0" presId="urn:microsoft.com/office/officeart/2005/8/layout/vList4"/>
    <dgm:cxn modelId="{B9627EF5-0680-4627-831C-13573DEB8EA2}" srcId="{D985E707-7AE1-418E-88D8-4AD425678973}" destId="{B72068D3-0A2B-4912-8374-DE19105C0994}" srcOrd="2" destOrd="0" parTransId="{5781A3FD-1D7D-46CA-A251-A3DCE0AE9D0B}" sibTransId="{16D112B8-39C0-4E80-8613-40A452B9F424}"/>
    <dgm:cxn modelId="{F3278492-60BE-4454-B8D4-ACBE3E31D500}" srcId="{D985E707-7AE1-418E-88D8-4AD425678973}" destId="{81600B7E-DCE0-4348-9E98-768498FE69A4}" srcOrd="0" destOrd="0" parTransId="{F941CA89-153E-410A-BC0E-6AE86D26ECE9}" sibTransId="{6E0BAF1C-DFA5-48B0-9003-03772A13C7E0}"/>
    <dgm:cxn modelId="{24972BB6-3671-41B9-B43F-564CC82C228E}" type="presOf" srcId="{D985E707-7AE1-418E-88D8-4AD425678973}" destId="{913B15F8-530D-403D-BE59-D81CA547A4A2}" srcOrd="0" destOrd="0" presId="urn:microsoft.com/office/officeart/2005/8/layout/vList4"/>
    <dgm:cxn modelId="{CFFE8795-F9F4-4A28-A661-4C46102B0EFA}" type="presOf" srcId="{4D28CECB-931B-42B5-8DCE-EBF4AF01E6B7}" destId="{5487377F-8455-454A-A4B7-BF35436382A2}" srcOrd="0" destOrd="0" presId="urn:microsoft.com/office/officeart/2005/8/layout/vList4"/>
    <dgm:cxn modelId="{D67E66DB-9B6E-44BF-88E9-7CC1BFB51EFB}" type="presOf" srcId="{81600B7E-DCE0-4348-9E98-768498FE69A4}" destId="{A4F6EF3A-5B14-4822-9394-B900F7BA8183}" srcOrd="0" destOrd="0" presId="urn:microsoft.com/office/officeart/2005/8/layout/vList4"/>
    <dgm:cxn modelId="{498A9FD9-BEC3-44C1-888D-FA0CF54A0273}" type="presOf" srcId="{B72068D3-0A2B-4912-8374-DE19105C0994}" destId="{6A8ED754-50BD-4C12-A941-C74C87737F06}" srcOrd="1" destOrd="0" presId="urn:microsoft.com/office/officeart/2005/8/layout/vList4"/>
    <dgm:cxn modelId="{3623DC1D-3243-4A4A-A70F-E4282EA87E50}" type="presOf" srcId="{81600B7E-DCE0-4348-9E98-768498FE69A4}" destId="{D754DC2E-E6D5-4710-B133-50B80BD28391}" srcOrd="1" destOrd="0" presId="urn:microsoft.com/office/officeart/2005/8/layout/vList4"/>
    <dgm:cxn modelId="{A4FE9D40-75CE-4333-BB60-4F4950E26BE9}" type="presOf" srcId="{B72068D3-0A2B-4912-8374-DE19105C0994}" destId="{C860DA08-22D7-4CE2-ACEE-CFA0787736C9}" srcOrd="0" destOrd="0" presId="urn:microsoft.com/office/officeart/2005/8/layout/vList4"/>
    <dgm:cxn modelId="{04EA8A22-BC24-4201-A59E-D005863A6C2D}" type="presParOf" srcId="{913B15F8-530D-403D-BE59-D81CA547A4A2}" destId="{6FA80788-5FF3-4A46-BD0A-9F78DEA07DC4}" srcOrd="0" destOrd="0" presId="urn:microsoft.com/office/officeart/2005/8/layout/vList4"/>
    <dgm:cxn modelId="{BE520EF2-3ECC-404C-9FB2-E9354810C1AD}" type="presParOf" srcId="{6FA80788-5FF3-4A46-BD0A-9F78DEA07DC4}" destId="{A4F6EF3A-5B14-4822-9394-B900F7BA8183}" srcOrd="0" destOrd="0" presId="urn:microsoft.com/office/officeart/2005/8/layout/vList4"/>
    <dgm:cxn modelId="{54A43EAD-2BD9-4221-AA2E-0910865E57A3}" type="presParOf" srcId="{6FA80788-5FF3-4A46-BD0A-9F78DEA07DC4}" destId="{9967E185-1B1A-495F-8BBD-73C429FC5C81}" srcOrd="1" destOrd="0" presId="urn:microsoft.com/office/officeart/2005/8/layout/vList4"/>
    <dgm:cxn modelId="{BE5DD714-C5E0-49D8-B035-97966D4C83EF}" type="presParOf" srcId="{6FA80788-5FF3-4A46-BD0A-9F78DEA07DC4}" destId="{D754DC2E-E6D5-4710-B133-50B80BD28391}" srcOrd="2" destOrd="0" presId="urn:microsoft.com/office/officeart/2005/8/layout/vList4"/>
    <dgm:cxn modelId="{A3BEE366-6789-4C29-9731-F27DEB287CA5}" type="presParOf" srcId="{913B15F8-530D-403D-BE59-D81CA547A4A2}" destId="{5869090A-CAC3-4106-ADCE-AAFC8BC33844}" srcOrd="1" destOrd="0" presId="urn:microsoft.com/office/officeart/2005/8/layout/vList4"/>
    <dgm:cxn modelId="{31FC6BB2-58AC-427B-8115-F2A4F959FD92}" type="presParOf" srcId="{913B15F8-530D-403D-BE59-D81CA547A4A2}" destId="{3944901E-395F-4051-AE69-1412413602F8}" srcOrd="2" destOrd="0" presId="urn:microsoft.com/office/officeart/2005/8/layout/vList4"/>
    <dgm:cxn modelId="{BCDD7D84-8E10-4283-8FB1-52B5491EF37F}" type="presParOf" srcId="{3944901E-395F-4051-AE69-1412413602F8}" destId="{5487377F-8455-454A-A4B7-BF35436382A2}" srcOrd="0" destOrd="0" presId="urn:microsoft.com/office/officeart/2005/8/layout/vList4"/>
    <dgm:cxn modelId="{723EC0CF-19F6-42C6-AAF4-F5975B455574}" type="presParOf" srcId="{3944901E-395F-4051-AE69-1412413602F8}" destId="{DF0B341C-A3D2-450C-878A-CE77827F608F}" srcOrd="1" destOrd="0" presId="urn:microsoft.com/office/officeart/2005/8/layout/vList4"/>
    <dgm:cxn modelId="{A3CE57FD-6F43-41C4-837A-BE35295CB6DD}" type="presParOf" srcId="{3944901E-395F-4051-AE69-1412413602F8}" destId="{69E51F55-0F2E-4AF8-B5BF-98C905E1483C}" srcOrd="2" destOrd="0" presId="urn:microsoft.com/office/officeart/2005/8/layout/vList4"/>
    <dgm:cxn modelId="{B7E5C934-0755-448F-B028-3F76734DFCDD}" type="presParOf" srcId="{913B15F8-530D-403D-BE59-D81CA547A4A2}" destId="{4B4F1F00-3B64-4912-9026-37E34AD396FE}" srcOrd="3" destOrd="0" presId="urn:microsoft.com/office/officeart/2005/8/layout/vList4"/>
    <dgm:cxn modelId="{E8EB584E-ED61-4866-A08D-9CB09893827C}" type="presParOf" srcId="{913B15F8-530D-403D-BE59-D81CA547A4A2}" destId="{81D16ED1-CA58-4363-9A6F-0D4C42B2FB69}" srcOrd="4" destOrd="0" presId="urn:microsoft.com/office/officeart/2005/8/layout/vList4"/>
    <dgm:cxn modelId="{DCCB3ED1-14AE-422B-AFA2-296586598EEB}" type="presParOf" srcId="{81D16ED1-CA58-4363-9A6F-0D4C42B2FB69}" destId="{C860DA08-22D7-4CE2-ACEE-CFA0787736C9}" srcOrd="0" destOrd="0" presId="urn:microsoft.com/office/officeart/2005/8/layout/vList4"/>
    <dgm:cxn modelId="{4D985778-0AFE-4049-8AD9-AD88658B7A8C}" type="presParOf" srcId="{81D16ED1-CA58-4363-9A6F-0D4C42B2FB69}" destId="{71E58FFC-00A6-4B27-BD57-8CC6A2041160}" srcOrd="1" destOrd="0" presId="urn:microsoft.com/office/officeart/2005/8/layout/vList4"/>
    <dgm:cxn modelId="{761BA453-E8ED-4CAF-882A-957313410169}" type="presParOf" srcId="{81D16ED1-CA58-4363-9A6F-0D4C42B2FB69}" destId="{6A8ED754-50BD-4C12-A941-C74C87737F0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B9EA097-CA49-48FA-9648-F8DA7A315C4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A0130B1-EE98-4737-A24F-EA9B8A451C6B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3200" dirty="0" smtClean="0"/>
            <a:t>1. la liturgia aporta a la teología el </a:t>
          </a:r>
          <a:r>
            <a:rPr lang="es-MX" sz="3200" b="1" dirty="0" smtClean="0">
              <a:solidFill>
                <a:srgbClr val="FFFF00"/>
              </a:solidFill>
            </a:rPr>
            <a:t>contenido sistemático de la fe</a:t>
          </a:r>
          <a:r>
            <a:rPr lang="es-MX" sz="3200" dirty="0" smtClean="0"/>
            <a:t>, </a:t>
          </a:r>
          <a:endParaRPr lang="es-MX" sz="3200" dirty="0"/>
        </a:p>
      </dgm:t>
    </dgm:pt>
    <dgm:pt modelId="{86072F48-D17C-4AD8-BF97-0EFE9307E833}" type="parTrans" cxnId="{5A8EAF19-D754-4D3E-A739-0632D2A44CE2}">
      <dgm:prSet/>
      <dgm:spPr/>
      <dgm:t>
        <a:bodyPr/>
        <a:lstStyle/>
        <a:p>
          <a:endParaRPr lang="es-MX"/>
        </a:p>
      </dgm:t>
    </dgm:pt>
    <dgm:pt modelId="{28D11C93-319A-46B7-BCDC-77226E421C3E}" type="sibTrans" cxnId="{5A8EAF19-D754-4D3E-A739-0632D2A44CE2}">
      <dgm:prSet/>
      <dgm:spPr/>
      <dgm:t>
        <a:bodyPr/>
        <a:lstStyle/>
        <a:p>
          <a:endParaRPr lang="es-MX"/>
        </a:p>
      </dgm:t>
    </dgm:pt>
    <dgm:pt modelId="{6C9D6088-6064-4D19-8818-EE1D29499B2F}">
      <dgm:prSet phldrT="[Texto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sz="4400" dirty="0" smtClean="0"/>
            <a:t>2. la acción viva</a:t>
          </a:r>
          <a:endParaRPr lang="es-MX" sz="4400" dirty="0"/>
        </a:p>
      </dgm:t>
    </dgm:pt>
    <dgm:pt modelId="{5F2CAA75-A713-4AAE-B5C3-ACB5D00C82ED}" type="parTrans" cxnId="{52B72FBB-0D19-42BC-9551-DBD495DF959F}">
      <dgm:prSet/>
      <dgm:spPr/>
      <dgm:t>
        <a:bodyPr/>
        <a:lstStyle/>
        <a:p>
          <a:endParaRPr lang="es-MX"/>
        </a:p>
      </dgm:t>
    </dgm:pt>
    <dgm:pt modelId="{92A7A70D-8E90-4051-85C4-AB294595B724}" type="sibTrans" cxnId="{52B72FBB-0D19-42BC-9551-DBD495DF959F}">
      <dgm:prSet/>
      <dgm:spPr/>
      <dgm:t>
        <a:bodyPr/>
        <a:lstStyle/>
        <a:p>
          <a:endParaRPr lang="es-MX"/>
        </a:p>
      </dgm:t>
    </dgm:pt>
    <dgm:pt modelId="{FE75843D-0E42-45BF-A975-0F52BEDF9E65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4000" dirty="0" smtClean="0"/>
            <a:t>3. la </a:t>
          </a:r>
          <a:r>
            <a:rPr lang="es-MX" sz="4000" b="1" dirty="0" smtClean="0">
              <a:solidFill>
                <a:srgbClr val="FFFF00"/>
              </a:solidFill>
            </a:rPr>
            <a:t>representación </a:t>
          </a:r>
          <a:r>
            <a:rPr lang="es-MX" sz="4000" b="1" dirty="0" err="1" smtClean="0">
              <a:solidFill>
                <a:srgbClr val="FFFF00"/>
              </a:solidFill>
            </a:rPr>
            <a:t>signal</a:t>
          </a:r>
          <a:r>
            <a:rPr lang="es-MX" sz="4000" b="1" dirty="0" smtClean="0">
              <a:solidFill>
                <a:srgbClr val="FFFF00"/>
              </a:solidFill>
            </a:rPr>
            <a:t> del misterio</a:t>
          </a:r>
          <a:endParaRPr lang="es-MX" sz="4000" b="1" dirty="0">
            <a:solidFill>
              <a:srgbClr val="FFFF00"/>
            </a:solidFill>
          </a:endParaRPr>
        </a:p>
      </dgm:t>
    </dgm:pt>
    <dgm:pt modelId="{41268DB5-D3D4-4504-83E2-49912BD788A7}" type="parTrans" cxnId="{A822665C-1C59-40F1-81F0-DF9381F0EE14}">
      <dgm:prSet/>
      <dgm:spPr/>
      <dgm:t>
        <a:bodyPr/>
        <a:lstStyle/>
        <a:p>
          <a:endParaRPr lang="es-MX"/>
        </a:p>
      </dgm:t>
    </dgm:pt>
    <dgm:pt modelId="{B75DCC79-E3C7-4367-90C2-6B6D946A9793}" type="sibTrans" cxnId="{A822665C-1C59-40F1-81F0-DF9381F0EE14}">
      <dgm:prSet/>
      <dgm:spPr/>
      <dgm:t>
        <a:bodyPr/>
        <a:lstStyle/>
        <a:p>
          <a:endParaRPr lang="es-MX"/>
        </a:p>
      </dgm:t>
    </dgm:pt>
    <dgm:pt modelId="{5A072A2C-7E3F-4A56-BB36-C690D1F86938}" type="pres">
      <dgm:prSet presAssocID="{7B9EA097-CA49-48FA-9648-F8DA7A315C45}" presName="linear" presStyleCnt="0">
        <dgm:presLayoutVars>
          <dgm:dir/>
          <dgm:resizeHandles val="exact"/>
        </dgm:presLayoutVars>
      </dgm:prSet>
      <dgm:spPr/>
    </dgm:pt>
    <dgm:pt modelId="{23517D98-DAA2-4C22-91CF-E9F1AF99DA9E}" type="pres">
      <dgm:prSet presAssocID="{7A0130B1-EE98-4737-A24F-EA9B8A451C6B}" presName="comp" presStyleCnt="0"/>
      <dgm:spPr/>
    </dgm:pt>
    <dgm:pt modelId="{75B62B1B-4D6D-410E-AE2F-7FC68213075D}" type="pres">
      <dgm:prSet presAssocID="{7A0130B1-EE98-4737-A24F-EA9B8A451C6B}" presName="box" presStyleLbl="node1" presStyleIdx="0" presStyleCnt="3"/>
      <dgm:spPr/>
      <dgm:t>
        <a:bodyPr/>
        <a:lstStyle/>
        <a:p>
          <a:endParaRPr lang="es-MX"/>
        </a:p>
      </dgm:t>
    </dgm:pt>
    <dgm:pt modelId="{87D997E2-BA34-4EDA-BEF2-F0145B22AD44}" type="pres">
      <dgm:prSet presAssocID="{7A0130B1-EE98-4737-A24F-EA9B8A451C6B}" presName="img" presStyleLbl="fg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8467C93-BE1A-4FA9-9D25-1C7652439BC6}" type="pres">
      <dgm:prSet presAssocID="{7A0130B1-EE98-4737-A24F-EA9B8A451C6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FB50EB-EBAE-410C-9A1F-8E1ECA6AA198}" type="pres">
      <dgm:prSet presAssocID="{28D11C93-319A-46B7-BCDC-77226E421C3E}" presName="spacer" presStyleCnt="0"/>
      <dgm:spPr/>
    </dgm:pt>
    <dgm:pt modelId="{7A36CC59-EE66-411D-B050-80B27C96C442}" type="pres">
      <dgm:prSet presAssocID="{6C9D6088-6064-4D19-8818-EE1D29499B2F}" presName="comp" presStyleCnt="0"/>
      <dgm:spPr/>
    </dgm:pt>
    <dgm:pt modelId="{A0F054C7-58B1-4DC6-B6FF-25110753FA2B}" type="pres">
      <dgm:prSet presAssocID="{6C9D6088-6064-4D19-8818-EE1D29499B2F}" presName="box" presStyleLbl="node1" presStyleIdx="1" presStyleCnt="3"/>
      <dgm:spPr/>
      <dgm:t>
        <a:bodyPr/>
        <a:lstStyle/>
        <a:p>
          <a:endParaRPr lang="es-MX"/>
        </a:p>
      </dgm:t>
    </dgm:pt>
    <dgm:pt modelId="{81A91798-068E-4645-A267-776B2ADED91E}" type="pres">
      <dgm:prSet presAssocID="{6C9D6088-6064-4D19-8818-EE1D29499B2F}" presName="img" presStyleLbl="fg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CFE18E7-8F17-462E-BA65-4C78957094B4}" type="pres">
      <dgm:prSet presAssocID="{6C9D6088-6064-4D19-8818-EE1D29499B2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96D048-9FCA-4F28-82D8-38809D7C95E0}" type="pres">
      <dgm:prSet presAssocID="{92A7A70D-8E90-4051-85C4-AB294595B724}" presName="spacer" presStyleCnt="0"/>
      <dgm:spPr/>
    </dgm:pt>
    <dgm:pt modelId="{F3AFC29A-569F-4DD5-ACDF-8B47135E2F90}" type="pres">
      <dgm:prSet presAssocID="{FE75843D-0E42-45BF-A975-0F52BEDF9E65}" presName="comp" presStyleCnt="0"/>
      <dgm:spPr/>
    </dgm:pt>
    <dgm:pt modelId="{9A6B7A06-815E-40E7-919E-DD8DE50DDDE1}" type="pres">
      <dgm:prSet presAssocID="{FE75843D-0E42-45BF-A975-0F52BEDF9E65}" presName="box" presStyleLbl="node1" presStyleIdx="2" presStyleCnt="3"/>
      <dgm:spPr/>
      <dgm:t>
        <a:bodyPr/>
        <a:lstStyle/>
        <a:p>
          <a:endParaRPr lang="es-MX"/>
        </a:p>
      </dgm:t>
    </dgm:pt>
    <dgm:pt modelId="{AD5C5E26-5808-4B3A-9E98-78E20834B256}" type="pres">
      <dgm:prSet presAssocID="{FE75843D-0E42-45BF-A975-0F52BEDF9E65}" presName="img" presStyleLbl="fg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444C09A-A799-4DF3-AF0C-52FD41179029}" type="pres">
      <dgm:prSet presAssocID="{FE75843D-0E42-45BF-A975-0F52BEDF9E6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380A12B-6143-49AE-8DF6-8426A293FBA3}" type="presOf" srcId="{7A0130B1-EE98-4737-A24F-EA9B8A451C6B}" destId="{75B62B1B-4D6D-410E-AE2F-7FC68213075D}" srcOrd="0" destOrd="0" presId="urn:microsoft.com/office/officeart/2005/8/layout/vList4"/>
    <dgm:cxn modelId="{651E7ED7-1F8F-4B3C-9F43-23DA1B951C3D}" type="presOf" srcId="{FE75843D-0E42-45BF-A975-0F52BEDF9E65}" destId="{9A6B7A06-815E-40E7-919E-DD8DE50DDDE1}" srcOrd="0" destOrd="0" presId="urn:microsoft.com/office/officeart/2005/8/layout/vList4"/>
    <dgm:cxn modelId="{54FB1EFC-B879-4BD3-8AB5-4F3C32228AB2}" type="presOf" srcId="{6C9D6088-6064-4D19-8818-EE1D29499B2F}" destId="{A0F054C7-58B1-4DC6-B6FF-25110753FA2B}" srcOrd="0" destOrd="0" presId="urn:microsoft.com/office/officeart/2005/8/layout/vList4"/>
    <dgm:cxn modelId="{0B8BAE68-D9D0-44B5-BB47-2FC3273CBFB7}" type="presOf" srcId="{6C9D6088-6064-4D19-8818-EE1D29499B2F}" destId="{9CFE18E7-8F17-462E-BA65-4C78957094B4}" srcOrd="1" destOrd="0" presId="urn:microsoft.com/office/officeart/2005/8/layout/vList4"/>
    <dgm:cxn modelId="{062332E9-5423-49FE-849E-0AF9066755E6}" type="presOf" srcId="{7B9EA097-CA49-48FA-9648-F8DA7A315C45}" destId="{5A072A2C-7E3F-4A56-BB36-C690D1F86938}" srcOrd="0" destOrd="0" presId="urn:microsoft.com/office/officeart/2005/8/layout/vList4"/>
    <dgm:cxn modelId="{A822665C-1C59-40F1-81F0-DF9381F0EE14}" srcId="{7B9EA097-CA49-48FA-9648-F8DA7A315C45}" destId="{FE75843D-0E42-45BF-A975-0F52BEDF9E65}" srcOrd="2" destOrd="0" parTransId="{41268DB5-D3D4-4504-83E2-49912BD788A7}" sibTransId="{B75DCC79-E3C7-4367-90C2-6B6D946A9793}"/>
    <dgm:cxn modelId="{6AE29BF0-F7B5-41BC-8010-0FF1B7CDF271}" type="presOf" srcId="{FE75843D-0E42-45BF-A975-0F52BEDF9E65}" destId="{E444C09A-A799-4DF3-AF0C-52FD41179029}" srcOrd="1" destOrd="0" presId="urn:microsoft.com/office/officeart/2005/8/layout/vList4"/>
    <dgm:cxn modelId="{5A8EAF19-D754-4D3E-A739-0632D2A44CE2}" srcId="{7B9EA097-CA49-48FA-9648-F8DA7A315C45}" destId="{7A0130B1-EE98-4737-A24F-EA9B8A451C6B}" srcOrd="0" destOrd="0" parTransId="{86072F48-D17C-4AD8-BF97-0EFE9307E833}" sibTransId="{28D11C93-319A-46B7-BCDC-77226E421C3E}"/>
    <dgm:cxn modelId="{3623DFB0-C003-49CC-A657-E644714B6F24}" type="presOf" srcId="{7A0130B1-EE98-4737-A24F-EA9B8A451C6B}" destId="{D8467C93-BE1A-4FA9-9D25-1C7652439BC6}" srcOrd="1" destOrd="0" presId="urn:microsoft.com/office/officeart/2005/8/layout/vList4"/>
    <dgm:cxn modelId="{52B72FBB-0D19-42BC-9551-DBD495DF959F}" srcId="{7B9EA097-CA49-48FA-9648-F8DA7A315C45}" destId="{6C9D6088-6064-4D19-8818-EE1D29499B2F}" srcOrd="1" destOrd="0" parTransId="{5F2CAA75-A713-4AAE-B5C3-ACB5D00C82ED}" sibTransId="{92A7A70D-8E90-4051-85C4-AB294595B724}"/>
    <dgm:cxn modelId="{C41AB37A-A0D6-4471-BD5F-C8FBC5953C0E}" type="presParOf" srcId="{5A072A2C-7E3F-4A56-BB36-C690D1F86938}" destId="{23517D98-DAA2-4C22-91CF-E9F1AF99DA9E}" srcOrd="0" destOrd="0" presId="urn:microsoft.com/office/officeart/2005/8/layout/vList4"/>
    <dgm:cxn modelId="{827E03E9-41AF-489A-8BBD-9C85F4AB1CA5}" type="presParOf" srcId="{23517D98-DAA2-4C22-91CF-E9F1AF99DA9E}" destId="{75B62B1B-4D6D-410E-AE2F-7FC68213075D}" srcOrd="0" destOrd="0" presId="urn:microsoft.com/office/officeart/2005/8/layout/vList4"/>
    <dgm:cxn modelId="{52AE3C80-6406-476E-90AA-B5915B3A288D}" type="presParOf" srcId="{23517D98-DAA2-4C22-91CF-E9F1AF99DA9E}" destId="{87D997E2-BA34-4EDA-BEF2-F0145B22AD44}" srcOrd="1" destOrd="0" presId="urn:microsoft.com/office/officeart/2005/8/layout/vList4"/>
    <dgm:cxn modelId="{28ABB062-07C5-4B2E-842A-8F3930157749}" type="presParOf" srcId="{23517D98-DAA2-4C22-91CF-E9F1AF99DA9E}" destId="{D8467C93-BE1A-4FA9-9D25-1C7652439BC6}" srcOrd="2" destOrd="0" presId="urn:microsoft.com/office/officeart/2005/8/layout/vList4"/>
    <dgm:cxn modelId="{B2806F8E-A984-4802-A590-A0EE3283F7C1}" type="presParOf" srcId="{5A072A2C-7E3F-4A56-BB36-C690D1F86938}" destId="{54FB50EB-EBAE-410C-9A1F-8E1ECA6AA198}" srcOrd="1" destOrd="0" presId="urn:microsoft.com/office/officeart/2005/8/layout/vList4"/>
    <dgm:cxn modelId="{23F6023B-F177-4D84-8737-3F2F7C079671}" type="presParOf" srcId="{5A072A2C-7E3F-4A56-BB36-C690D1F86938}" destId="{7A36CC59-EE66-411D-B050-80B27C96C442}" srcOrd="2" destOrd="0" presId="urn:microsoft.com/office/officeart/2005/8/layout/vList4"/>
    <dgm:cxn modelId="{0DCE79B0-CFCE-4003-8EE4-D5B73CF7F7B9}" type="presParOf" srcId="{7A36CC59-EE66-411D-B050-80B27C96C442}" destId="{A0F054C7-58B1-4DC6-B6FF-25110753FA2B}" srcOrd="0" destOrd="0" presId="urn:microsoft.com/office/officeart/2005/8/layout/vList4"/>
    <dgm:cxn modelId="{0325812E-633D-452E-9A9B-5DAF29B7E4E9}" type="presParOf" srcId="{7A36CC59-EE66-411D-B050-80B27C96C442}" destId="{81A91798-068E-4645-A267-776B2ADED91E}" srcOrd="1" destOrd="0" presId="urn:microsoft.com/office/officeart/2005/8/layout/vList4"/>
    <dgm:cxn modelId="{020CCD42-854E-47CF-A768-979CB09393CF}" type="presParOf" srcId="{7A36CC59-EE66-411D-B050-80B27C96C442}" destId="{9CFE18E7-8F17-462E-BA65-4C78957094B4}" srcOrd="2" destOrd="0" presId="urn:microsoft.com/office/officeart/2005/8/layout/vList4"/>
    <dgm:cxn modelId="{FF07BCAF-7901-499F-9D38-6C30F7855831}" type="presParOf" srcId="{5A072A2C-7E3F-4A56-BB36-C690D1F86938}" destId="{2C96D048-9FCA-4F28-82D8-38809D7C95E0}" srcOrd="3" destOrd="0" presId="urn:microsoft.com/office/officeart/2005/8/layout/vList4"/>
    <dgm:cxn modelId="{88DCB7FB-957A-412D-901F-C8661C8DF1C9}" type="presParOf" srcId="{5A072A2C-7E3F-4A56-BB36-C690D1F86938}" destId="{F3AFC29A-569F-4DD5-ACDF-8B47135E2F90}" srcOrd="4" destOrd="0" presId="urn:microsoft.com/office/officeart/2005/8/layout/vList4"/>
    <dgm:cxn modelId="{9434A793-7891-4AF8-BB48-06D1B784A18B}" type="presParOf" srcId="{F3AFC29A-569F-4DD5-ACDF-8B47135E2F90}" destId="{9A6B7A06-815E-40E7-919E-DD8DE50DDDE1}" srcOrd="0" destOrd="0" presId="urn:microsoft.com/office/officeart/2005/8/layout/vList4"/>
    <dgm:cxn modelId="{9CB40DD4-197F-42F6-8E21-D1A0C18DCB69}" type="presParOf" srcId="{F3AFC29A-569F-4DD5-ACDF-8B47135E2F90}" destId="{AD5C5E26-5808-4B3A-9E98-78E20834B256}" srcOrd="1" destOrd="0" presId="urn:microsoft.com/office/officeart/2005/8/layout/vList4"/>
    <dgm:cxn modelId="{146C4D63-6190-475C-9376-9FE8E5D43436}" type="presParOf" srcId="{F3AFC29A-569F-4DD5-ACDF-8B47135E2F90}" destId="{E444C09A-A799-4DF3-AF0C-52FD4117902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72D8DA8-6CDA-46F7-B7CC-7954378BF38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64A9B55-1276-4765-A8E9-79BE35979568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Inteligencia de la fe</a:t>
          </a:r>
          <a:endParaRPr lang="es-MX" dirty="0"/>
        </a:p>
      </dgm:t>
    </dgm:pt>
    <dgm:pt modelId="{FA768B3A-A436-47D1-9592-D58EEA92B9D9}" type="parTrans" cxnId="{2D9B4A98-D680-4F84-927A-3B4DCB045EB4}">
      <dgm:prSet/>
      <dgm:spPr/>
      <dgm:t>
        <a:bodyPr/>
        <a:lstStyle/>
        <a:p>
          <a:endParaRPr lang="es-MX"/>
        </a:p>
      </dgm:t>
    </dgm:pt>
    <dgm:pt modelId="{3283C3B1-051B-4DAB-B2AE-31C0A7406033}" type="sibTrans" cxnId="{2D9B4A98-D680-4F84-927A-3B4DCB045EB4}">
      <dgm:prSet/>
      <dgm:spPr/>
      <dgm:t>
        <a:bodyPr/>
        <a:lstStyle/>
        <a:p>
          <a:endParaRPr lang="es-MX"/>
        </a:p>
      </dgm:t>
    </dgm:pt>
    <dgm:pt modelId="{21F6B513-B6F0-4C20-9323-62D9E7C3B23B}">
      <dgm:prSet phldrT="[Texto]"/>
      <dgm:spPr>
        <a:solidFill>
          <a:srgbClr val="FF0000"/>
        </a:soli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Acción </a:t>
          </a:r>
        </a:p>
        <a:p>
          <a:r>
            <a:rPr lang="es-MX" b="1" dirty="0" smtClean="0">
              <a:solidFill>
                <a:srgbClr val="FFFF00"/>
              </a:solidFill>
            </a:rPr>
            <a:t>litúrgica</a:t>
          </a:r>
          <a:endParaRPr lang="es-MX" b="1" dirty="0">
            <a:solidFill>
              <a:srgbClr val="FFFF00"/>
            </a:solidFill>
          </a:endParaRPr>
        </a:p>
      </dgm:t>
    </dgm:pt>
    <dgm:pt modelId="{ED6EEF8E-4142-4290-A5D5-7DA532D30142}" type="parTrans" cxnId="{4F82A500-6F33-4032-B918-A9148B5B1EF2}">
      <dgm:prSet/>
      <dgm:spPr/>
      <dgm:t>
        <a:bodyPr/>
        <a:lstStyle/>
        <a:p>
          <a:endParaRPr lang="es-MX"/>
        </a:p>
      </dgm:t>
    </dgm:pt>
    <dgm:pt modelId="{F6FA48EF-6DBC-42CC-8BF4-B983D11D4F42}" type="sibTrans" cxnId="{4F82A500-6F33-4032-B918-A9148B5B1EF2}">
      <dgm:prSet/>
      <dgm:spPr/>
      <dgm:t>
        <a:bodyPr/>
        <a:lstStyle/>
        <a:p>
          <a:endParaRPr lang="es-MX"/>
        </a:p>
      </dgm:t>
    </dgm:pt>
    <dgm:pt modelId="{2F0F4AAD-80B9-41F0-8B0B-1357B7CF9E05}" type="pres">
      <dgm:prSet presAssocID="{572D8DA8-6CDA-46F7-B7CC-7954378BF382}" presName="CompostProcess" presStyleCnt="0">
        <dgm:presLayoutVars>
          <dgm:dir/>
          <dgm:resizeHandles val="exact"/>
        </dgm:presLayoutVars>
      </dgm:prSet>
      <dgm:spPr/>
    </dgm:pt>
    <dgm:pt modelId="{E164D1F4-306F-4F55-ABB7-71A1CF7F8921}" type="pres">
      <dgm:prSet presAssocID="{572D8DA8-6CDA-46F7-B7CC-7954378BF382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19C3DA58-31A1-4698-BB8E-4C0743B6080F}" type="pres">
      <dgm:prSet presAssocID="{572D8DA8-6CDA-46F7-B7CC-7954378BF382}" presName="linearProcess" presStyleCnt="0"/>
      <dgm:spPr/>
    </dgm:pt>
    <dgm:pt modelId="{810B3435-C317-482A-BE85-207181298985}" type="pres">
      <dgm:prSet presAssocID="{064A9B55-1276-4765-A8E9-79BE35979568}" presName="textNode" presStyleLbl="node1" presStyleIdx="0" presStyleCnt="2">
        <dgm:presLayoutVars>
          <dgm:bulletEnabled val="1"/>
        </dgm:presLayoutVars>
      </dgm:prSet>
      <dgm:spPr/>
    </dgm:pt>
    <dgm:pt modelId="{3FF579A7-5BF3-485D-9291-7B8DDE634AB5}" type="pres">
      <dgm:prSet presAssocID="{3283C3B1-051B-4DAB-B2AE-31C0A7406033}" presName="sibTrans" presStyleCnt="0"/>
      <dgm:spPr/>
    </dgm:pt>
    <dgm:pt modelId="{675FE431-2CED-4DF6-AE5A-D8AEB6B58884}" type="pres">
      <dgm:prSet presAssocID="{21F6B513-B6F0-4C20-9323-62D9E7C3B23B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977343D4-C067-45A9-9B67-56E1C545F742}" type="presOf" srcId="{572D8DA8-6CDA-46F7-B7CC-7954378BF382}" destId="{2F0F4AAD-80B9-41F0-8B0B-1357B7CF9E05}" srcOrd="0" destOrd="0" presId="urn:microsoft.com/office/officeart/2005/8/layout/hProcess9"/>
    <dgm:cxn modelId="{2D9B4A98-D680-4F84-927A-3B4DCB045EB4}" srcId="{572D8DA8-6CDA-46F7-B7CC-7954378BF382}" destId="{064A9B55-1276-4765-A8E9-79BE35979568}" srcOrd="0" destOrd="0" parTransId="{FA768B3A-A436-47D1-9592-D58EEA92B9D9}" sibTransId="{3283C3B1-051B-4DAB-B2AE-31C0A7406033}"/>
    <dgm:cxn modelId="{4F82A500-6F33-4032-B918-A9148B5B1EF2}" srcId="{572D8DA8-6CDA-46F7-B7CC-7954378BF382}" destId="{21F6B513-B6F0-4C20-9323-62D9E7C3B23B}" srcOrd="1" destOrd="0" parTransId="{ED6EEF8E-4142-4290-A5D5-7DA532D30142}" sibTransId="{F6FA48EF-6DBC-42CC-8BF4-B983D11D4F42}"/>
    <dgm:cxn modelId="{DF37C24F-4E23-468D-9B4E-3236BE2DD2E3}" type="presOf" srcId="{064A9B55-1276-4765-A8E9-79BE35979568}" destId="{810B3435-C317-482A-BE85-207181298985}" srcOrd="0" destOrd="0" presId="urn:microsoft.com/office/officeart/2005/8/layout/hProcess9"/>
    <dgm:cxn modelId="{C681AC52-B3B7-46BE-A324-861A480AD897}" type="presOf" srcId="{21F6B513-B6F0-4C20-9323-62D9E7C3B23B}" destId="{675FE431-2CED-4DF6-AE5A-D8AEB6B58884}" srcOrd="0" destOrd="0" presId="urn:microsoft.com/office/officeart/2005/8/layout/hProcess9"/>
    <dgm:cxn modelId="{00A4B54F-F12B-4133-9B45-37A0AF4D92D0}" type="presParOf" srcId="{2F0F4AAD-80B9-41F0-8B0B-1357B7CF9E05}" destId="{E164D1F4-306F-4F55-ABB7-71A1CF7F8921}" srcOrd="0" destOrd="0" presId="urn:microsoft.com/office/officeart/2005/8/layout/hProcess9"/>
    <dgm:cxn modelId="{1A18B385-3D28-4635-A157-C03E22A29357}" type="presParOf" srcId="{2F0F4AAD-80B9-41F0-8B0B-1357B7CF9E05}" destId="{19C3DA58-31A1-4698-BB8E-4C0743B6080F}" srcOrd="1" destOrd="0" presId="urn:microsoft.com/office/officeart/2005/8/layout/hProcess9"/>
    <dgm:cxn modelId="{E179D118-E952-476D-BDB2-832143C67C47}" type="presParOf" srcId="{19C3DA58-31A1-4698-BB8E-4C0743B6080F}" destId="{810B3435-C317-482A-BE85-207181298985}" srcOrd="0" destOrd="0" presId="urn:microsoft.com/office/officeart/2005/8/layout/hProcess9"/>
    <dgm:cxn modelId="{03726303-B032-49CE-BAFA-1CBDD864CB9B}" type="presParOf" srcId="{19C3DA58-31A1-4698-BB8E-4C0743B6080F}" destId="{3FF579A7-5BF3-485D-9291-7B8DDE634AB5}" srcOrd="1" destOrd="0" presId="urn:microsoft.com/office/officeart/2005/8/layout/hProcess9"/>
    <dgm:cxn modelId="{AE1727F9-44ED-4E57-90D1-DD9DC1768393}" type="presParOf" srcId="{19C3DA58-31A1-4698-BB8E-4C0743B6080F}" destId="{675FE431-2CED-4DF6-AE5A-D8AEB6B58884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4100B33-420C-47AB-8257-EEC13717E6A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5B94EF3-2553-4866-B5FE-F8222F470C83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Vivir en la fe</a:t>
          </a:r>
          <a:endParaRPr lang="es-MX" dirty="0">
            <a:solidFill>
              <a:srgbClr val="C00000"/>
            </a:solidFill>
          </a:endParaRPr>
        </a:p>
      </dgm:t>
    </dgm:pt>
    <dgm:pt modelId="{3EB5618A-04CB-4100-8C91-72C2B35754A6}" type="parTrans" cxnId="{F05ACBA5-15D6-44BB-9B30-55452107168B}">
      <dgm:prSet/>
      <dgm:spPr/>
      <dgm:t>
        <a:bodyPr/>
        <a:lstStyle/>
        <a:p>
          <a:endParaRPr lang="es-MX"/>
        </a:p>
      </dgm:t>
    </dgm:pt>
    <dgm:pt modelId="{A3495340-9A46-48B6-9CE5-7BB7A3B5876C}" type="sibTrans" cxnId="{F05ACBA5-15D6-44BB-9B30-55452107168B}">
      <dgm:prSet/>
      <dgm:spPr/>
      <dgm:t>
        <a:bodyPr/>
        <a:lstStyle/>
        <a:p>
          <a:endParaRPr lang="es-MX"/>
        </a:p>
      </dgm:t>
    </dgm:pt>
    <dgm:pt modelId="{738AFDF1-010B-45E2-9459-670DEE5EDFCF}">
      <dgm:prSet phldrT="[Texto]"/>
      <dgm:spPr/>
      <dgm:t>
        <a:bodyPr/>
        <a:lstStyle/>
        <a:p>
          <a:r>
            <a:rPr lang="es-MX" dirty="0" smtClean="0"/>
            <a:t>Para poder celebrar</a:t>
          </a:r>
          <a:endParaRPr lang="es-MX" dirty="0"/>
        </a:p>
      </dgm:t>
    </dgm:pt>
    <dgm:pt modelId="{A6C34D22-339B-4C74-8990-3559FA420BF8}" type="parTrans" cxnId="{7187FD9B-B2F7-468F-BB92-7F89EBE62CDB}">
      <dgm:prSet/>
      <dgm:spPr/>
      <dgm:t>
        <a:bodyPr/>
        <a:lstStyle/>
        <a:p>
          <a:endParaRPr lang="es-MX"/>
        </a:p>
      </dgm:t>
    </dgm:pt>
    <dgm:pt modelId="{5F9E03CA-887A-47F9-ADD9-B1B83244AEC4}" type="sibTrans" cxnId="{7187FD9B-B2F7-468F-BB92-7F89EBE62CDB}">
      <dgm:prSet/>
      <dgm:spPr/>
      <dgm:t>
        <a:bodyPr/>
        <a:lstStyle/>
        <a:p>
          <a:endParaRPr lang="es-MX"/>
        </a:p>
      </dgm:t>
    </dgm:pt>
    <dgm:pt modelId="{CB8ECD85-6424-468D-8272-38B1F2401B7C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Poder vivir en la fe</a:t>
          </a:r>
          <a:endParaRPr lang="es-MX" dirty="0"/>
        </a:p>
      </dgm:t>
    </dgm:pt>
    <dgm:pt modelId="{04C8B5B0-5950-4166-8FA0-FF119E220497}" type="parTrans" cxnId="{6997832B-9A44-4887-ACA3-4F0FB01DB147}">
      <dgm:prSet/>
      <dgm:spPr/>
      <dgm:t>
        <a:bodyPr/>
        <a:lstStyle/>
        <a:p>
          <a:endParaRPr lang="es-MX"/>
        </a:p>
      </dgm:t>
    </dgm:pt>
    <dgm:pt modelId="{0E0FD3D5-5C23-45CC-996D-39412F3C8120}" type="sibTrans" cxnId="{6997832B-9A44-4887-ACA3-4F0FB01DB147}">
      <dgm:prSet/>
      <dgm:spPr/>
      <dgm:t>
        <a:bodyPr/>
        <a:lstStyle/>
        <a:p>
          <a:endParaRPr lang="es-MX"/>
        </a:p>
      </dgm:t>
    </dgm:pt>
    <dgm:pt modelId="{83011180-DE17-4731-8D56-118DED9E0122}" type="pres">
      <dgm:prSet presAssocID="{54100B33-420C-47AB-8257-EEC13717E6AC}" presName="CompostProcess" presStyleCnt="0">
        <dgm:presLayoutVars>
          <dgm:dir/>
          <dgm:resizeHandles val="exact"/>
        </dgm:presLayoutVars>
      </dgm:prSet>
      <dgm:spPr/>
    </dgm:pt>
    <dgm:pt modelId="{33971116-ADFE-494C-AA99-E6347005B15F}" type="pres">
      <dgm:prSet presAssocID="{54100B33-420C-47AB-8257-EEC13717E6AC}" presName="arrow" presStyleLbl="bgShp" presStyleIdx="0" presStyleCnt="1"/>
      <dgm:spPr>
        <a:solidFill>
          <a:srgbClr val="00B0F0"/>
        </a:solidFill>
      </dgm:spPr>
    </dgm:pt>
    <dgm:pt modelId="{82845B96-B355-4398-AFCF-EF085BC2B5E2}" type="pres">
      <dgm:prSet presAssocID="{54100B33-420C-47AB-8257-EEC13717E6AC}" presName="linearProcess" presStyleCnt="0"/>
      <dgm:spPr/>
    </dgm:pt>
    <dgm:pt modelId="{3260FD09-422A-4AC5-B3CA-5E46B00F7F32}" type="pres">
      <dgm:prSet presAssocID="{85B94EF3-2553-4866-B5FE-F8222F470C83}" presName="textNode" presStyleLbl="node1" presStyleIdx="0" presStyleCnt="3">
        <dgm:presLayoutVars>
          <dgm:bulletEnabled val="1"/>
        </dgm:presLayoutVars>
      </dgm:prSet>
      <dgm:spPr/>
    </dgm:pt>
    <dgm:pt modelId="{582D0CCC-B9CA-429A-AB85-26F9A1E20B13}" type="pres">
      <dgm:prSet presAssocID="{A3495340-9A46-48B6-9CE5-7BB7A3B5876C}" presName="sibTrans" presStyleCnt="0"/>
      <dgm:spPr/>
    </dgm:pt>
    <dgm:pt modelId="{DD91D296-DFA0-4C63-B8F2-67F01E6DB150}" type="pres">
      <dgm:prSet presAssocID="{738AFDF1-010B-45E2-9459-670DEE5EDFC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670CB67-6FAF-4DB2-BC0E-E2A0B738610E}" type="pres">
      <dgm:prSet presAssocID="{5F9E03CA-887A-47F9-ADD9-B1B83244AEC4}" presName="sibTrans" presStyleCnt="0"/>
      <dgm:spPr/>
    </dgm:pt>
    <dgm:pt modelId="{CB187AA9-5FB5-41B7-8F42-B47E3E6414DB}" type="pres">
      <dgm:prSet presAssocID="{CB8ECD85-6424-468D-8272-38B1F2401B7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187FD9B-B2F7-468F-BB92-7F89EBE62CDB}" srcId="{54100B33-420C-47AB-8257-EEC13717E6AC}" destId="{738AFDF1-010B-45E2-9459-670DEE5EDFCF}" srcOrd="1" destOrd="0" parTransId="{A6C34D22-339B-4C74-8990-3559FA420BF8}" sibTransId="{5F9E03CA-887A-47F9-ADD9-B1B83244AEC4}"/>
    <dgm:cxn modelId="{6997832B-9A44-4887-ACA3-4F0FB01DB147}" srcId="{54100B33-420C-47AB-8257-EEC13717E6AC}" destId="{CB8ECD85-6424-468D-8272-38B1F2401B7C}" srcOrd="2" destOrd="0" parTransId="{04C8B5B0-5950-4166-8FA0-FF119E220497}" sibTransId="{0E0FD3D5-5C23-45CC-996D-39412F3C8120}"/>
    <dgm:cxn modelId="{C8AD3258-0432-4EEA-988C-5016BE0145E3}" type="presOf" srcId="{738AFDF1-010B-45E2-9459-670DEE5EDFCF}" destId="{DD91D296-DFA0-4C63-B8F2-67F01E6DB150}" srcOrd="0" destOrd="0" presId="urn:microsoft.com/office/officeart/2005/8/layout/hProcess9"/>
    <dgm:cxn modelId="{94E7802D-F0F6-448C-9EA6-B96ABDB31177}" type="presOf" srcId="{CB8ECD85-6424-468D-8272-38B1F2401B7C}" destId="{CB187AA9-5FB5-41B7-8F42-B47E3E6414DB}" srcOrd="0" destOrd="0" presId="urn:microsoft.com/office/officeart/2005/8/layout/hProcess9"/>
    <dgm:cxn modelId="{F05ACBA5-15D6-44BB-9B30-55452107168B}" srcId="{54100B33-420C-47AB-8257-EEC13717E6AC}" destId="{85B94EF3-2553-4866-B5FE-F8222F470C83}" srcOrd="0" destOrd="0" parTransId="{3EB5618A-04CB-4100-8C91-72C2B35754A6}" sibTransId="{A3495340-9A46-48B6-9CE5-7BB7A3B5876C}"/>
    <dgm:cxn modelId="{85792578-1A8D-42F4-8FF4-7E6C25AEEAB0}" type="presOf" srcId="{54100B33-420C-47AB-8257-EEC13717E6AC}" destId="{83011180-DE17-4731-8D56-118DED9E0122}" srcOrd="0" destOrd="0" presId="urn:microsoft.com/office/officeart/2005/8/layout/hProcess9"/>
    <dgm:cxn modelId="{74CEF18C-91C2-4FE3-8707-DFCD83C99E95}" type="presOf" srcId="{85B94EF3-2553-4866-B5FE-F8222F470C83}" destId="{3260FD09-422A-4AC5-B3CA-5E46B00F7F32}" srcOrd="0" destOrd="0" presId="urn:microsoft.com/office/officeart/2005/8/layout/hProcess9"/>
    <dgm:cxn modelId="{814FFDE6-3CC0-4389-B8C7-00160E9BA369}" type="presParOf" srcId="{83011180-DE17-4731-8D56-118DED9E0122}" destId="{33971116-ADFE-494C-AA99-E6347005B15F}" srcOrd="0" destOrd="0" presId="urn:microsoft.com/office/officeart/2005/8/layout/hProcess9"/>
    <dgm:cxn modelId="{3CBD7B92-6DBF-4298-B748-E14DA0271A26}" type="presParOf" srcId="{83011180-DE17-4731-8D56-118DED9E0122}" destId="{82845B96-B355-4398-AFCF-EF085BC2B5E2}" srcOrd="1" destOrd="0" presId="urn:microsoft.com/office/officeart/2005/8/layout/hProcess9"/>
    <dgm:cxn modelId="{943B3B39-288D-45C6-BA69-DF25BED6425A}" type="presParOf" srcId="{82845B96-B355-4398-AFCF-EF085BC2B5E2}" destId="{3260FD09-422A-4AC5-B3CA-5E46B00F7F32}" srcOrd="0" destOrd="0" presId="urn:microsoft.com/office/officeart/2005/8/layout/hProcess9"/>
    <dgm:cxn modelId="{F70B7494-C351-4E6D-BA67-753B00CF9878}" type="presParOf" srcId="{82845B96-B355-4398-AFCF-EF085BC2B5E2}" destId="{582D0CCC-B9CA-429A-AB85-26F9A1E20B13}" srcOrd="1" destOrd="0" presId="urn:microsoft.com/office/officeart/2005/8/layout/hProcess9"/>
    <dgm:cxn modelId="{11EAA41D-C782-4C8B-887E-E73A75C0F04F}" type="presParOf" srcId="{82845B96-B355-4398-AFCF-EF085BC2B5E2}" destId="{DD91D296-DFA0-4C63-B8F2-67F01E6DB150}" srcOrd="2" destOrd="0" presId="urn:microsoft.com/office/officeart/2005/8/layout/hProcess9"/>
    <dgm:cxn modelId="{431B8527-2CB1-456E-9249-DD8E640829C3}" type="presParOf" srcId="{82845B96-B355-4398-AFCF-EF085BC2B5E2}" destId="{F670CB67-6FAF-4DB2-BC0E-E2A0B738610E}" srcOrd="3" destOrd="0" presId="urn:microsoft.com/office/officeart/2005/8/layout/hProcess9"/>
    <dgm:cxn modelId="{A760D061-618D-40CD-8E4C-7541B6ACDABA}" type="presParOf" srcId="{82845B96-B355-4398-AFCF-EF085BC2B5E2}" destId="{CB187AA9-5FB5-41B7-8F42-B47E3E6414D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73D7A5F-649C-405C-BC8D-DA038B2466E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C2935CB-D878-438F-9C01-08889996CFB6}">
      <dgm:prSet phldrT="[Texto]" custT="1"/>
      <dgm:spPr>
        <a:gradFill flip="none"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8100000" scaled="0"/>
          <a:tileRect/>
        </a:gradFill>
      </dgm:spPr>
      <dgm:t>
        <a:bodyPr/>
        <a:lstStyle/>
        <a:p>
          <a:r>
            <a:rPr lang="es-MX" sz="2400" dirty="0" smtClean="0"/>
            <a:t>personal</a:t>
          </a:r>
          <a:endParaRPr lang="es-MX" sz="2400" dirty="0"/>
        </a:p>
      </dgm:t>
    </dgm:pt>
    <dgm:pt modelId="{8B0C69A5-846A-4107-AB41-F1E28936FBDA}" type="parTrans" cxnId="{B048ED31-1A18-45ED-9FE5-A83C8631D961}">
      <dgm:prSet/>
      <dgm:spPr/>
      <dgm:t>
        <a:bodyPr/>
        <a:lstStyle/>
        <a:p>
          <a:endParaRPr lang="es-MX"/>
        </a:p>
      </dgm:t>
    </dgm:pt>
    <dgm:pt modelId="{D4B370EF-3AFB-4D40-B9BB-C60E26BA6703}" type="sibTrans" cxnId="{B048ED31-1A18-45ED-9FE5-A83C8631D961}">
      <dgm:prSet/>
      <dgm:spPr/>
      <dgm:t>
        <a:bodyPr/>
        <a:lstStyle/>
        <a:p>
          <a:endParaRPr lang="es-MX"/>
        </a:p>
      </dgm:t>
    </dgm:pt>
    <dgm:pt modelId="{A9711B0E-C43F-4486-AC1A-BAD609C66A77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MX" sz="2400" dirty="0" smtClean="0">
              <a:solidFill>
                <a:srgbClr val="C00000"/>
              </a:solidFill>
            </a:rPr>
            <a:t>familiar</a:t>
          </a:r>
          <a:endParaRPr lang="es-MX" sz="2400" dirty="0">
            <a:solidFill>
              <a:srgbClr val="C00000"/>
            </a:solidFill>
          </a:endParaRPr>
        </a:p>
      </dgm:t>
    </dgm:pt>
    <dgm:pt modelId="{08E0D8DB-E833-432A-B134-EA3616E66929}" type="parTrans" cxnId="{7DE86517-9AAF-436A-8A6F-1F723DE201F8}">
      <dgm:prSet/>
      <dgm:spPr/>
      <dgm:t>
        <a:bodyPr/>
        <a:lstStyle/>
        <a:p>
          <a:endParaRPr lang="es-MX"/>
        </a:p>
      </dgm:t>
    </dgm:pt>
    <dgm:pt modelId="{F70ADBD6-83EF-488C-879C-9CDA9E637DD8}" type="sibTrans" cxnId="{7DE86517-9AAF-436A-8A6F-1F723DE201F8}">
      <dgm:prSet/>
      <dgm:spPr/>
      <dgm:t>
        <a:bodyPr/>
        <a:lstStyle/>
        <a:p>
          <a:endParaRPr lang="es-MX"/>
        </a:p>
      </dgm:t>
    </dgm:pt>
    <dgm:pt modelId="{BE37ED7E-A034-44F6-83B5-CF6D69EB1FF7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MX" sz="2400" dirty="0" smtClean="0"/>
            <a:t>social</a:t>
          </a:r>
          <a:endParaRPr lang="es-MX" sz="2400" dirty="0"/>
        </a:p>
      </dgm:t>
    </dgm:pt>
    <dgm:pt modelId="{E95FD157-3D3B-41A2-99D5-A3F91C51055A}" type="parTrans" cxnId="{D4AB628C-7C63-4F07-8B8E-8513C3923E6A}">
      <dgm:prSet/>
      <dgm:spPr/>
      <dgm:t>
        <a:bodyPr/>
        <a:lstStyle/>
        <a:p>
          <a:endParaRPr lang="es-MX"/>
        </a:p>
      </dgm:t>
    </dgm:pt>
    <dgm:pt modelId="{ED71BFCC-18C2-4BF6-B51D-5C6E56825EC1}" type="sibTrans" cxnId="{D4AB628C-7C63-4F07-8B8E-8513C3923E6A}">
      <dgm:prSet/>
      <dgm:spPr/>
      <dgm:t>
        <a:bodyPr/>
        <a:lstStyle/>
        <a:p>
          <a:endParaRPr lang="es-MX"/>
        </a:p>
      </dgm:t>
    </dgm:pt>
    <dgm:pt modelId="{46657B84-C8F6-4D31-AB18-73A871C73E2A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MX" sz="2400" dirty="0" smtClean="0"/>
            <a:t>político</a:t>
          </a:r>
          <a:endParaRPr lang="es-MX" sz="2400" dirty="0"/>
        </a:p>
      </dgm:t>
    </dgm:pt>
    <dgm:pt modelId="{4E05F3A9-FA13-480F-8928-8FE68D377593}" type="parTrans" cxnId="{7419E537-AD43-43DF-9840-5A6F23B4A51D}">
      <dgm:prSet/>
      <dgm:spPr/>
      <dgm:t>
        <a:bodyPr/>
        <a:lstStyle/>
        <a:p>
          <a:endParaRPr lang="es-MX"/>
        </a:p>
      </dgm:t>
    </dgm:pt>
    <dgm:pt modelId="{D816CB21-B0B8-4028-B1E6-77A849F2EAC3}" type="sibTrans" cxnId="{7419E537-AD43-43DF-9840-5A6F23B4A51D}">
      <dgm:prSet/>
      <dgm:spPr/>
      <dgm:t>
        <a:bodyPr/>
        <a:lstStyle/>
        <a:p>
          <a:endParaRPr lang="es-MX"/>
        </a:p>
      </dgm:t>
    </dgm:pt>
    <dgm:pt modelId="{7227A1E7-717C-41C5-A190-883A6ED953DE}">
      <dgm:prSet phldrT="[Texto]" custT="1"/>
      <dgm:spPr/>
      <dgm:t>
        <a:bodyPr/>
        <a:lstStyle/>
        <a:p>
          <a:r>
            <a:rPr lang="es-MX" sz="2400" dirty="0" smtClean="0"/>
            <a:t>Cósmico</a:t>
          </a:r>
        </a:p>
        <a:p>
          <a:r>
            <a:rPr lang="es-MX" sz="2400" dirty="0" err="1" smtClean="0"/>
            <a:t>creatural</a:t>
          </a:r>
          <a:endParaRPr lang="es-MX" sz="2400" dirty="0"/>
        </a:p>
      </dgm:t>
    </dgm:pt>
    <dgm:pt modelId="{D39DF197-BE55-4FBF-A588-124E6A02789E}" type="parTrans" cxnId="{CE03DF5B-FA54-4509-AAE7-1AAC82C2A2BA}">
      <dgm:prSet/>
      <dgm:spPr/>
      <dgm:t>
        <a:bodyPr/>
        <a:lstStyle/>
        <a:p>
          <a:endParaRPr lang="es-MX"/>
        </a:p>
      </dgm:t>
    </dgm:pt>
    <dgm:pt modelId="{1669AB5F-2D0B-4FBC-8B0A-35C3C07A67EC}" type="sibTrans" cxnId="{CE03DF5B-FA54-4509-AAE7-1AAC82C2A2BA}">
      <dgm:prSet/>
      <dgm:spPr/>
      <dgm:t>
        <a:bodyPr/>
        <a:lstStyle/>
        <a:p>
          <a:endParaRPr lang="es-MX"/>
        </a:p>
      </dgm:t>
    </dgm:pt>
    <dgm:pt modelId="{E665FBFC-09F5-468F-A43F-7147B5A72DD9}">
      <dgm:prSet/>
      <dgm:spPr>
        <a:solidFill>
          <a:srgbClr val="FFFF00"/>
        </a:solidFill>
      </dgm:spPr>
      <dgm:t>
        <a:bodyPr/>
        <a:lstStyle/>
        <a:p>
          <a:r>
            <a:rPr lang="es-MX" dirty="0" smtClean="0">
              <a:solidFill>
                <a:srgbClr val="FF0000"/>
              </a:solidFill>
            </a:rPr>
            <a:t>histórico</a:t>
          </a:r>
          <a:endParaRPr lang="es-MX" dirty="0">
            <a:solidFill>
              <a:srgbClr val="FF0000"/>
            </a:solidFill>
          </a:endParaRPr>
        </a:p>
      </dgm:t>
    </dgm:pt>
    <dgm:pt modelId="{5B62EF0D-3634-4D7A-83F2-AE37A31BAA1F}" type="parTrans" cxnId="{3CAFBBF5-BED7-4262-8337-FF4BF72E2D39}">
      <dgm:prSet/>
      <dgm:spPr/>
      <dgm:t>
        <a:bodyPr/>
        <a:lstStyle/>
        <a:p>
          <a:endParaRPr lang="es-MX"/>
        </a:p>
      </dgm:t>
    </dgm:pt>
    <dgm:pt modelId="{209B3256-64E9-4AA4-884A-D4621BBD0CCC}" type="sibTrans" cxnId="{3CAFBBF5-BED7-4262-8337-FF4BF72E2D39}">
      <dgm:prSet/>
      <dgm:spPr/>
      <dgm:t>
        <a:bodyPr/>
        <a:lstStyle/>
        <a:p>
          <a:endParaRPr lang="es-MX"/>
        </a:p>
      </dgm:t>
    </dgm:pt>
    <dgm:pt modelId="{94353E65-FC31-409F-BF7C-F5397FEB98C9}" type="pres">
      <dgm:prSet presAssocID="{973D7A5F-649C-405C-BC8D-DA038B2466ED}" presName="cycle" presStyleCnt="0">
        <dgm:presLayoutVars>
          <dgm:dir/>
          <dgm:resizeHandles val="exact"/>
        </dgm:presLayoutVars>
      </dgm:prSet>
      <dgm:spPr/>
    </dgm:pt>
    <dgm:pt modelId="{50BD4752-2ED7-42ED-8BDF-3C030FB56CB2}" type="pres">
      <dgm:prSet presAssocID="{CC2935CB-D878-438F-9C01-08889996CFB6}" presName="node" presStyleLbl="node1" presStyleIdx="0" presStyleCnt="6" custScaleX="146396">
        <dgm:presLayoutVars>
          <dgm:bulletEnabled val="1"/>
        </dgm:presLayoutVars>
      </dgm:prSet>
      <dgm:spPr/>
    </dgm:pt>
    <dgm:pt modelId="{DF278F1E-8953-4616-9FD3-DB2C1F2CED64}" type="pres">
      <dgm:prSet presAssocID="{CC2935CB-D878-438F-9C01-08889996CFB6}" presName="spNode" presStyleCnt="0"/>
      <dgm:spPr/>
    </dgm:pt>
    <dgm:pt modelId="{343AB65B-1ED9-48DC-B3F4-45635483222A}" type="pres">
      <dgm:prSet presAssocID="{D4B370EF-3AFB-4D40-B9BB-C60E26BA6703}" presName="sibTrans" presStyleLbl="sibTrans1D1" presStyleIdx="0" presStyleCnt="6"/>
      <dgm:spPr/>
    </dgm:pt>
    <dgm:pt modelId="{17E398C7-76AF-4700-8BEF-79E859A6AEED}" type="pres">
      <dgm:prSet presAssocID="{A9711B0E-C43F-4486-AC1A-BAD609C66A77}" presName="node" presStyleLbl="node1" presStyleIdx="1" presStyleCnt="6" custScaleX="153813" custRadScaleRad="102792" custRadScaleInc="3230">
        <dgm:presLayoutVars>
          <dgm:bulletEnabled val="1"/>
        </dgm:presLayoutVars>
      </dgm:prSet>
      <dgm:spPr/>
    </dgm:pt>
    <dgm:pt modelId="{F5E7C270-B563-4A6F-B253-3EEA64510E58}" type="pres">
      <dgm:prSet presAssocID="{A9711B0E-C43F-4486-AC1A-BAD609C66A77}" presName="spNode" presStyleCnt="0"/>
      <dgm:spPr/>
    </dgm:pt>
    <dgm:pt modelId="{671BAFE6-AF6B-4D8D-826B-6FBE3594759B}" type="pres">
      <dgm:prSet presAssocID="{F70ADBD6-83EF-488C-879C-9CDA9E637DD8}" presName="sibTrans" presStyleLbl="sibTrans1D1" presStyleIdx="1" presStyleCnt="6"/>
      <dgm:spPr/>
    </dgm:pt>
    <dgm:pt modelId="{EBC9E594-E9C1-429B-8CBF-30870DFA3497}" type="pres">
      <dgm:prSet presAssocID="{BE37ED7E-A034-44F6-83B5-CF6D69EB1FF7}" presName="node" presStyleLbl="node1" presStyleIdx="2" presStyleCnt="6" custScaleX="136427">
        <dgm:presLayoutVars>
          <dgm:bulletEnabled val="1"/>
        </dgm:presLayoutVars>
      </dgm:prSet>
      <dgm:spPr/>
    </dgm:pt>
    <dgm:pt modelId="{1F0656B4-F4A1-4843-92C5-A080F3AAF1A2}" type="pres">
      <dgm:prSet presAssocID="{BE37ED7E-A034-44F6-83B5-CF6D69EB1FF7}" presName="spNode" presStyleCnt="0"/>
      <dgm:spPr/>
    </dgm:pt>
    <dgm:pt modelId="{8D80F834-3CB6-429E-BB59-1F2B653F7BD5}" type="pres">
      <dgm:prSet presAssocID="{ED71BFCC-18C2-4BF6-B51D-5C6E56825EC1}" presName="sibTrans" presStyleLbl="sibTrans1D1" presStyleIdx="2" presStyleCnt="6"/>
      <dgm:spPr/>
    </dgm:pt>
    <dgm:pt modelId="{E26A5BD9-F9CC-4A16-B536-96B7A04CE748}" type="pres">
      <dgm:prSet presAssocID="{46657B84-C8F6-4D31-AB18-73A871C73E2A}" presName="node" presStyleLbl="node1" presStyleIdx="3" presStyleCnt="6" custScaleX="145120">
        <dgm:presLayoutVars>
          <dgm:bulletEnabled val="1"/>
        </dgm:presLayoutVars>
      </dgm:prSet>
      <dgm:spPr/>
    </dgm:pt>
    <dgm:pt modelId="{2F2E80AB-C1EE-4EE1-93B5-BB7F024FAC50}" type="pres">
      <dgm:prSet presAssocID="{46657B84-C8F6-4D31-AB18-73A871C73E2A}" presName="spNode" presStyleCnt="0"/>
      <dgm:spPr/>
    </dgm:pt>
    <dgm:pt modelId="{61784168-81B4-48ED-9D8D-9EB97998938E}" type="pres">
      <dgm:prSet presAssocID="{D816CB21-B0B8-4028-B1E6-77A849F2EAC3}" presName="sibTrans" presStyleLbl="sibTrans1D1" presStyleIdx="3" presStyleCnt="6"/>
      <dgm:spPr/>
    </dgm:pt>
    <dgm:pt modelId="{38CA05AA-B7CA-4CCA-A0C1-0E9709C2C5E9}" type="pres">
      <dgm:prSet presAssocID="{7227A1E7-717C-41C5-A190-883A6ED953DE}" presName="node" presStyleLbl="node1" presStyleIdx="4" presStyleCnt="6" custScaleX="151260" custScaleY="116218" custRadScaleRad="100588" custRadScaleInc="16268">
        <dgm:presLayoutVars>
          <dgm:bulletEnabled val="1"/>
        </dgm:presLayoutVars>
      </dgm:prSet>
      <dgm:spPr/>
    </dgm:pt>
    <dgm:pt modelId="{F1566C6A-C955-46EE-AB25-D2D418AE9934}" type="pres">
      <dgm:prSet presAssocID="{7227A1E7-717C-41C5-A190-883A6ED953DE}" presName="spNode" presStyleCnt="0"/>
      <dgm:spPr/>
    </dgm:pt>
    <dgm:pt modelId="{CC46DCFA-5687-4C2E-8B88-C5981F56C61A}" type="pres">
      <dgm:prSet presAssocID="{1669AB5F-2D0B-4FBC-8B0A-35C3C07A67EC}" presName="sibTrans" presStyleLbl="sibTrans1D1" presStyleIdx="4" presStyleCnt="6"/>
      <dgm:spPr/>
    </dgm:pt>
    <dgm:pt modelId="{DA71D1F2-CE40-4643-96FA-E4CD7C59E864}" type="pres">
      <dgm:prSet presAssocID="{E665FBFC-09F5-468F-A43F-7147B5A72DD9}" presName="node" presStyleLbl="node1" presStyleIdx="5" presStyleCnt="6" custScaleX="135497">
        <dgm:presLayoutVars>
          <dgm:bulletEnabled val="1"/>
        </dgm:presLayoutVars>
      </dgm:prSet>
      <dgm:spPr/>
    </dgm:pt>
    <dgm:pt modelId="{DDA6E8F6-FE7B-4DDF-8D41-21D8566CBC3C}" type="pres">
      <dgm:prSet presAssocID="{E665FBFC-09F5-468F-A43F-7147B5A72DD9}" presName="spNode" presStyleCnt="0"/>
      <dgm:spPr/>
    </dgm:pt>
    <dgm:pt modelId="{2ABB9747-C889-4D75-ACD5-EF8BAF5D0218}" type="pres">
      <dgm:prSet presAssocID="{209B3256-64E9-4AA4-884A-D4621BBD0CCC}" presName="sibTrans" presStyleLbl="sibTrans1D1" presStyleIdx="5" presStyleCnt="6"/>
      <dgm:spPr/>
    </dgm:pt>
  </dgm:ptLst>
  <dgm:cxnLst>
    <dgm:cxn modelId="{B048ED31-1A18-45ED-9FE5-A83C8631D961}" srcId="{973D7A5F-649C-405C-BC8D-DA038B2466ED}" destId="{CC2935CB-D878-438F-9C01-08889996CFB6}" srcOrd="0" destOrd="0" parTransId="{8B0C69A5-846A-4107-AB41-F1E28936FBDA}" sibTransId="{D4B370EF-3AFB-4D40-B9BB-C60E26BA6703}"/>
    <dgm:cxn modelId="{45DD4976-CDA5-478A-9948-FAE112190A2D}" type="presOf" srcId="{A9711B0E-C43F-4486-AC1A-BAD609C66A77}" destId="{17E398C7-76AF-4700-8BEF-79E859A6AEED}" srcOrd="0" destOrd="0" presId="urn:microsoft.com/office/officeart/2005/8/layout/cycle5"/>
    <dgm:cxn modelId="{3CAFBBF5-BED7-4262-8337-FF4BF72E2D39}" srcId="{973D7A5F-649C-405C-BC8D-DA038B2466ED}" destId="{E665FBFC-09F5-468F-A43F-7147B5A72DD9}" srcOrd="5" destOrd="0" parTransId="{5B62EF0D-3634-4D7A-83F2-AE37A31BAA1F}" sibTransId="{209B3256-64E9-4AA4-884A-D4621BBD0CCC}"/>
    <dgm:cxn modelId="{D4AB628C-7C63-4F07-8B8E-8513C3923E6A}" srcId="{973D7A5F-649C-405C-BC8D-DA038B2466ED}" destId="{BE37ED7E-A034-44F6-83B5-CF6D69EB1FF7}" srcOrd="2" destOrd="0" parTransId="{E95FD157-3D3B-41A2-99D5-A3F91C51055A}" sibTransId="{ED71BFCC-18C2-4BF6-B51D-5C6E56825EC1}"/>
    <dgm:cxn modelId="{BD6EE3C8-6172-4603-9302-C74DACC4EE34}" type="presOf" srcId="{D4B370EF-3AFB-4D40-B9BB-C60E26BA6703}" destId="{343AB65B-1ED9-48DC-B3F4-45635483222A}" srcOrd="0" destOrd="0" presId="urn:microsoft.com/office/officeart/2005/8/layout/cycle5"/>
    <dgm:cxn modelId="{7DE86517-9AAF-436A-8A6F-1F723DE201F8}" srcId="{973D7A5F-649C-405C-BC8D-DA038B2466ED}" destId="{A9711B0E-C43F-4486-AC1A-BAD609C66A77}" srcOrd="1" destOrd="0" parTransId="{08E0D8DB-E833-432A-B134-EA3616E66929}" sibTransId="{F70ADBD6-83EF-488C-879C-9CDA9E637DD8}"/>
    <dgm:cxn modelId="{91ACF69D-75D5-49EC-9489-8736DFCEE563}" type="presOf" srcId="{209B3256-64E9-4AA4-884A-D4621BBD0CCC}" destId="{2ABB9747-C889-4D75-ACD5-EF8BAF5D0218}" srcOrd="0" destOrd="0" presId="urn:microsoft.com/office/officeart/2005/8/layout/cycle5"/>
    <dgm:cxn modelId="{EA1AAE99-F692-4120-809A-B27B10A824FA}" type="presOf" srcId="{F70ADBD6-83EF-488C-879C-9CDA9E637DD8}" destId="{671BAFE6-AF6B-4D8D-826B-6FBE3594759B}" srcOrd="0" destOrd="0" presId="urn:microsoft.com/office/officeart/2005/8/layout/cycle5"/>
    <dgm:cxn modelId="{7419E537-AD43-43DF-9840-5A6F23B4A51D}" srcId="{973D7A5F-649C-405C-BC8D-DA038B2466ED}" destId="{46657B84-C8F6-4D31-AB18-73A871C73E2A}" srcOrd="3" destOrd="0" parTransId="{4E05F3A9-FA13-480F-8928-8FE68D377593}" sibTransId="{D816CB21-B0B8-4028-B1E6-77A849F2EAC3}"/>
    <dgm:cxn modelId="{7AE664E7-33FE-4A61-93DC-C5762FAC6EEA}" type="presOf" srcId="{1669AB5F-2D0B-4FBC-8B0A-35C3C07A67EC}" destId="{CC46DCFA-5687-4C2E-8B88-C5981F56C61A}" srcOrd="0" destOrd="0" presId="urn:microsoft.com/office/officeart/2005/8/layout/cycle5"/>
    <dgm:cxn modelId="{CFC3AFD5-50D4-450B-B65F-2A38EED35049}" type="presOf" srcId="{E665FBFC-09F5-468F-A43F-7147B5A72DD9}" destId="{DA71D1F2-CE40-4643-96FA-E4CD7C59E864}" srcOrd="0" destOrd="0" presId="urn:microsoft.com/office/officeart/2005/8/layout/cycle5"/>
    <dgm:cxn modelId="{51A0DB53-7674-4DEB-9243-8AF9B9D0A01D}" type="presOf" srcId="{BE37ED7E-A034-44F6-83B5-CF6D69EB1FF7}" destId="{EBC9E594-E9C1-429B-8CBF-30870DFA3497}" srcOrd="0" destOrd="0" presId="urn:microsoft.com/office/officeart/2005/8/layout/cycle5"/>
    <dgm:cxn modelId="{AFC920AC-73DD-4ED5-9F55-F060D0A9F437}" type="presOf" srcId="{973D7A5F-649C-405C-BC8D-DA038B2466ED}" destId="{94353E65-FC31-409F-BF7C-F5397FEB98C9}" srcOrd="0" destOrd="0" presId="urn:microsoft.com/office/officeart/2005/8/layout/cycle5"/>
    <dgm:cxn modelId="{0626FF30-7425-442A-8690-03DF5A3F7D84}" type="presOf" srcId="{D816CB21-B0B8-4028-B1E6-77A849F2EAC3}" destId="{61784168-81B4-48ED-9D8D-9EB97998938E}" srcOrd="0" destOrd="0" presId="urn:microsoft.com/office/officeart/2005/8/layout/cycle5"/>
    <dgm:cxn modelId="{CE03DF5B-FA54-4509-AAE7-1AAC82C2A2BA}" srcId="{973D7A5F-649C-405C-BC8D-DA038B2466ED}" destId="{7227A1E7-717C-41C5-A190-883A6ED953DE}" srcOrd="4" destOrd="0" parTransId="{D39DF197-BE55-4FBF-A588-124E6A02789E}" sibTransId="{1669AB5F-2D0B-4FBC-8B0A-35C3C07A67EC}"/>
    <dgm:cxn modelId="{655D511A-1FD7-4BD9-BD99-426D6D18DB47}" type="presOf" srcId="{46657B84-C8F6-4D31-AB18-73A871C73E2A}" destId="{E26A5BD9-F9CC-4A16-B536-96B7A04CE748}" srcOrd="0" destOrd="0" presId="urn:microsoft.com/office/officeart/2005/8/layout/cycle5"/>
    <dgm:cxn modelId="{CC3F50C3-5A5D-40B6-BE7B-91EC4D235EC8}" type="presOf" srcId="{7227A1E7-717C-41C5-A190-883A6ED953DE}" destId="{38CA05AA-B7CA-4CCA-A0C1-0E9709C2C5E9}" srcOrd="0" destOrd="0" presId="urn:microsoft.com/office/officeart/2005/8/layout/cycle5"/>
    <dgm:cxn modelId="{AC6B0B0F-72DE-41E6-A2F8-4136BCCDB23B}" type="presOf" srcId="{ED71BFCC-18C2-4BF6-B51D-5C6E56825EC1}" destId="{8D80F834-3CB6-429E-BB59-1F2B653F7BD5}" srcOrd="0" destOrd="0" presId="urn:microsoft.com/office/officeart/2005/8/layout/cycle5"/>
    <dgm:cxn modelId="{B3D14C63-C34E-478D-A4A4-9B84000B7346}" type="presOf" srcId="{CC2935CB-D878-438F-9C01-08889996CFB6}" destId="{50BD4752-2ED7-42ED-8BDF-3C030FB56CB2}" srcOrd="0" destOrd="0" presId="urn:microsoft.com/office/officeart/2005/8/layout/cycle5"/>
    <dgm:cxn modelId="{F0C38389-D225-486A-AD97-F1F243D0ADDA}" type="presParOf" srcId="{94353E65-FC31-409F-BF7C-F5397FEB98C9}" destId="{50BD4752-2ED7-42ED-8BDF-3C030FB56CB2}" srcOrd="0" destOrd="0" presId="urn:microsoft.com/office/officeart/2005/8/layout/cycle5"/>
    <dgm:cxn modelId="{B444B918-354B-4254-A786-5D26D6939F76}" type="presParOf" srcId="{94353E65-FC31-409F-BF7C-F5397FEB98C9}" destId="{DF278F1E-8953-4616-9FD3-DB2C1F2CED64}" srcOrd="1" destOrd="0" presId="urn:microsoft.com/office/officeart/2005/8/layout/cycle5"/>
    <dgm:cxn modelId="{4603F205-2AB2-4796-AFB2-133F5D876E66}" type="presParOf" srcId="{94353E65-FC31-409F-BF7C-F5397FEB98C9}" destId="{343AB65B-1ED9-48DC-B3F4-45635483222A}" srcOrd="2" destOrd="0" presId="urn:microsoft.com/office/officeart/2005/8/layout/cycle5"/>
    <dgm:cxn modelId="{0425D192-0FBF-44E6-817B-B09A246DE38D}" type="presParOf" srcId="{94353E65-FC31-409F-BF7C-F5397FEB98C9}" destId="{17E398C7-76AF-4700-8BEF-79E859A6AEED}" srcOrd="3" destOrd="0" presId="urn:microsoft.com/office/officeart/2005/8/layout/cycle5"/>
    <dgm:cxn modelId="{AAA97C39-7D69-4871-800D-BFC103B6953E}" type="presParOf" srcId="{94353E65-FC31-409F-BF7C-F5397FEB98C9}" destId="{F5E7C270-B563-4A6F-B253-3EEA64510E58}" srcOrd="4" destOrd="0" presId="urn:microsoft.com/office/officeart/2005/8/layout/cycle5"/>
    <dgm:cxn modelId="{1AE24001-860B-4E4A-89B9-D64DD081828A}" type="presParOf" srcId="{94353E65-FC31-409F-BF7C-F5397FEB98C9}" destId="{671BAFE6-AF6B-4D8D-826B-6FBE3594759B}" srcOrd="5" destOrd="0" presId="urn:microsoft.com/office/officeart/2005/8/layout/cycle5"/>
    <dgm:cxn modelId="{A656AA1A-C19B-45C7-B8DE-76D7F8425B79}" type="presParOf" srcId="{94353E65-FC31-409F-BF7C-F5397FEB98C9}" destId="{EBC9E594-E9C1-429B-8CBF-30870DFA3497}" srcOrd="6" destOrd="0" presId="urn:microsoft.com/office/officeart/2005/8/layout/cycle5"/>
    <dgm:cxn modelId="{31FCD7B9-5493-47C7-B90F-3786D2F9F9AF}" type="presParOf" srcId="{94353E65-FC31-409F-BF7C-F5397FEB98C9}" destId="{1F0656B4-F4A1-4843-92C5-A080F3AAF1A2}" srcOrd="7" destOrd="0" presId="urn:microsoft.com/office/officeart/2005/8/layout/cycle5"/>
    <dgm:cxn modelId="{088151B0-121C-4851-860F-7284EF921411}" type="presParOf" srcId="{94353E65-FC31-409F-BF7C-F5397FEB98C9}" destId="{8D80F834-3CB6-429E-BB59-1F2B653F7BD5}" srcOrd="8" destOrd="0" presId="urn:microsoft.com/office/officeart/2005/8/layout/cycle5"/>
    <dgm:cxn modelId="{9BD0C6EC-E066-4DFC-B2CD-9D8197F05D70}" type="presParOf" srcId="{94353E65-FC31-409F-BF7C-F5397FEB98C9}" destId="{E26A5BD9-F9CC-4A16-B536-96B7A04CE748}" srcOrd="9" destOrd="0" presId="urn:microsoft.com/office/officeart/2005/8/layout/cycle5"/>
    <dgm:cxn modelId="{695C2520-A01E-49B1-BA3A-1009E159EA0F}" type="presParOf" srcId="{94353E65-FC31-409F-BF7C-F5397FEB98C9}" destId="{2F2E80AB-C1EE-4EE1-93B5-BB7F024FAC50}" srcOrd="10" destOrd="0" presId="urn:microsoft.com/office/officeart/2005/8/layout/cycle5"/>
    <dgm:cxn modelId="{65652EBC-31E1-49AA-A447-AD50A726F86A}" type="presParOf" srcId="{94353E65-FC31-409F-BF7C-F5397FEB98C9}" destId="{61784168-81B4-48ED-9D8D-9EB97998938E}" srcOrd="11" destOrd="0" presId="urn:microsoft.com/office/officeart/2005/8/layout/cycle5"/>
    <dgm:cxn modelId="{86EDBF36-FD30-4DC3-BB7D-6D6360217F66}" type="presParOf" srcId="{94353E65-FC31-409F-BF7C-F5397FEB98C9}" destId="{38CA05AA-B7CA-4CCA-A0C1-0E9709C2C5E9}" srcOrd="12" destOrd="0" presId="urn:microsoft.com/office/officeart/2005/8/layout/cycle5"/>
    <dgm:cxn modelId="{D4A71E20-73E5-47C8-B4FF-37E789D31238}" type="presParOf" srcId="{94353E65-FC31-409F-BF7C-F5397FEB98C9}" destId="{F1566C6A-C955-46EE-AB25-D2D418AE9934}" srcOrd="13" destOrd="0" presId="urn:microsoft.com/office/officeart/2005/8/layout/cycle5"/>
    <dgm:cxn modelId="{E8AD11EB-8C5D-4090-A70F-34B28FA1C9C9}" type="presParOf" srcId="{94353E65-FC31-409F-BF7C-F5397FEB98C9}" destId="{CC46DCFA-5687-4C2E-8B88-C5981F56C61A}" srcOrd="14" destOrd="0" presId="urn:microsoft.com/office/officeart/2005/8/layout/cycle5"/>
    <dgm:cxn modelId="{45C57A14-51CC-4D86-9D5C-90C5764AA8F6}" type="presParOf" srcId="{94353E65-FC31-409F-BF7C-F5397FEB98C9}" destId="{DA71D1F2-CE40-4643-96FA-E4CD7C59E864}" srcOrd="15" destOrd="0" presId="urn:microsoft.com/office/officeart/2005/8/layout/cycle5"/>
    <dgm:cxn modelId="{4F98AA93-C7A3-41C8-90BC-97E241C2995B}" type="presParOf" srcId="{94353E65-FC31-409F-BF7C-F5397FEB98C9}" destId="{DDA6E8F6-FE7B-4DDF-8D41-21D8566CBC3C}" srcOrd="16" destOrd="0" presId="urn:microsoft.com/office/officeart/2005/8/layout/cycle5"/>
    <dgm:cxn modelId="{9F8ABA08-C30E-48C2-93CC-5FA066659C99}" type="presParOf" srcId="{94353E65-FC31-409F-BF7C-F5397FEB98C9}" destId="{2ABB9747-C889-4D75-ACD5-EF8BAF5D0218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861C65A-AB2C-430B-BED9-D70F91346CF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6BE8258-2A52-4A17-A399-590D3DB4FF0E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liturgia</a:t>
          </a:r>
          <a:endParaRPr lang="es-MX" dirty="0"/>
        </a:p>
      </dgm:t>
    </dgm:pt>
    <dgm:pt modelId="{94EC79D7-69D8-4502-BBED-F70880306B51}" type="parTrans" cxnId="{B447D0DF-2720-4D01-9F4D-83D5C2490192}">
      <dgm:prSet/>
      <dgm:spPr/>
      <dgm:t>
        <a:bodyPr/>
        <a:lstStyle/>
        <a:p>
          <a:endParaRPr lang="es-MX"/>
        </a:p>
      </dgm:t>
    </dgm:pt>
    <dgm:pt modelId="{C41DC01F-D0B5-4C35-8783-8E9375F7E9A6}" type="sibTrans" cxnId="{B447D0DF-2720-4D01-9F4D-83D5C2490192}">
      <dgm:prSet/>
      <dgm:spPr>
        <a:solidFill>
          <a:srgbClr val="FF0000"/>
        </a:solidFill>
      </dgm:spPr>
      <dgm:t>
        <a:bodyPr/>
        <a:lstStyle/>
        <a:p>
          <a:endParaRPr lang="es-MX"/>
        </a:p>
      </dgm:t>
    </dgm:pt>
    <dgm:pt modelId="{5A8EE72F-83B0-47A0-9B45-A8B5237E847F}">
      <dgm:prSet phldrT="[Texto]"/>
      <dgm:spPr/>
      <dgm:t>
        <a:bodyPr/>
        <a:lstStyle/>
        <a:p>
          <a:r>
            <a:rPr lang="es-MX" dirty="0" smtClean="0"/>
            <a:t>fuente</a:t>
          </a:r>
          <a:endParaRPr lang="es-MX" dirty="0"/>
        </a:p>
      </dgm:t>
    </dgm:pt>
    <dgm:pt modelId="{89BF073D-E7FC-466E-83C6-E7E68F3CF0AB}" type="parTrans" cxnId="{139C4808-9C2A-46C8-979B-05E90DAB388F}">
      <dgm:prSet/>
      <dgm:spPr/>
      <dgm:t>
        <a:bodyPr/>
        <a:lstStyle/>
        <a:p>
          <a:endParaRPr lang="es-MX"/>
        </a:p>
      </dgm:t>
    </dgm:pt>
    <dgm:pt modelId="{2B59DB04-0801-44E8-AD1E-42469B933667}" type="sibTrans" cxnId="{139C4808-9C2A-46C8-979B-05E90DAB388F}">
      <dgm:prSet/>
      <dgm:spPr>
        <a:solidFill>
          <a:srgbClr val="FF0000"/>
        </a:solidFill>
      </dgm:spPr>
      <dgm:t>
        <a:bodyPr/>
        <a:lstStyle/>
        <a:p>
          <a:endParaRPr lang="es-MX"/>
        </a:p>
      </dgm:t>
    </dgm:pt>
    <dgm:pt modelId="{47AFC443-6B66-4D2E-90E6-B47FB3CF6D5D}">
      <dgm:prSet phldrT="[Texto]"/>
      <dgm:spPr/>
      <dgm:t>
        <a:bodyPr/>
        <a:lstStyle/>
        <a:p>
          <a:r>
            <a:rPr lang="es-MX" dirty="0" smtClean="0"/>
            <a:t>culmen</a:t>
          </a:r>
          <a:endParaRPr lang="es-MX" dirty="0"/>
        </a:p>
      </dgm:t>
    </dgm:pt>
    <dgm:pt modelId="{E9C514B0-CE75-47BB-8BE6-A3CB6D629FEE}" type="parTrans" cxnId="{10C1F80D-128C-44C9-BA2D-5695202390CC}">
      <dgm:prSet/>
      <dgm:spPr/>
      <dgm:t>
        <a:bodyPr/>
        <a:lstStyle/>
        <a:p>
          <a:endParaRPr lang="es-MX"/>
        </a:p>
      </dgm:t>
    </dgm:pt>
    <dgm:pt modelId="{C3645F4D-BD09-4800-AC3D-9BCBF5448D73}" type="sibTrans" cxnId="{10C1F80D-128C-44C9-BA2D-5695202390CC}">
      <dgm:prSet/>
      <dgm:spPr>
        <a:solidFill>
          <a:srgbClr val="FF0000"/>
        </a:solidFill>
      </dgm:spPr>
      <dgm:t>
        <a:bodyPr/>
        <a:lstStyle/>
        <a:p>
          <a:endParaRPr lang="es-MX"/>
        </a:p>
      </dgm:t>
    </dgm:pt>
    <dgm:pt modelId="{AF7F6F6F-4B85-4CC1-B192-736CF167E345}" type="pres">
      <dgm:prSet presAssocID="{6861C65A-AB2C-430B-BED9-D70F91346CF2}" presName="Name0" presStyleCnt="0">
        <dgm:presLayoutVars>
          <dgm:dir/>
          <dgm:resizeHandles val="exact"/>
        </dgm:presLayoutVars>
      </dgm:prSet>
      <dgm:spPr/>
    </dgm:pt>
    <dgm:pt modelId="{2C82A853-EE52-4A82-AF7C-6313373A7E85}" type="pres">
      <dgm:prSet presAssocID="{86BE8258-2A52-4A17-A399-590D3DB4FF0E}" presName="node" presStyleLbl="node1" presStyleIdx="0" presStyleCnt="3" custRadScaleRad="95709" custRadScaleInc="2193">
        <dgm:presLayoutVars>
          <dgm:bulletEnabled val="1"/>
        </dgm:presLayoutVars>
      </dgm:prSet>
      <dgm:spPr/>
    </dgm:pt>
    <dgm:pt modelId="{E9FAE764-1CA3-456D-9DAC-52590052437F}" type="pres">
      <dgm:prSet presAssocID="{C41DC01F-D0B5-4C35-8783-8E9375F7E9A6}" presName="sibTrans" presStyleLbl="sibTrans2D1" presStyleIdx="0" presStyleCnt="3" custLinFactNeighborX="74649" custLinFactNeighborY="-85091"/>
      <dgm:spPr/>
    </dgm:pt>
    <dgm:pt modelId="{04F6E372-4FA0-4A57-BFCA-2EC7F60C922E}" type="pres">
      <dgm:prSet presAssocID="{C41DC01F-D0B5-4C35-8783-8E9375F7E9A6}" presName="connectorText" presStyleLbl="sibTrans2D1" presStyleIdx="0" presStyleCnt="3"/>
      <dgm:spPr/>
    </dgm:pt>
    <dgm:pt modelId="{19CD11FA-1C81-4858-9248-100E11AE0120}" type="pres">
      <dgm:prSet presAssocID="{5A8EE72F-83B0-47A0-9B45-A8B5237E847F}" presName="node" presStyleLbl="node1" presStyleIdx="1" presStyleCnt="3">
        <dgm:presLayoutVars>
          <dgm:bulletEnabled val="1"/>
        </dgm:presLayoutVars>
      </dgm:prSet>
      <dgm:spPr/>
    </dgm:pt>
    <dgm:pt modelId="{3523A6C4-559B-4665-9BFB-F0B7394B760C}" type="pres">
      <dgm:prSet presAssocID="{2B59DB04-0801-44E8-AD1E-42469B933667}" presName="sibTrans" presStyleLbl="sibTrans2D1" presStyleIdx="1" presStyleCnt="3"/>
      <dgm:spPr/>
    </dgm:pt>
    <dgm:pt modelId="{CEC3A117-0C2C-49DF-8487-8E5D83C7312D}" type="pres">
      <dgm:prSet presAssocID="{2B59DB04-0801-44E8-AD1E-42469B933667}" presName="connectorText" presStyleLbl="sibTrans2D1" presStyleIdx="1" presStyleCnt="3"/>
      <dgm:spPr/>
    </dgm:pt>
    <dgm:pt modelId="{6AFA3426-A7D5-469B-8EF9-7511FD8043CA}" type="pres">
      <dgm:prSet presAssocID="{47AFC443-6B66-4D2E-90E6-B47FB3CF6D5D}" presName="node" presStyleLbl="node1" presStyleIdx="2" presStyleCnt="3">
        <dgm:presLayoutVars>
          <dgm:bulletEnabled val="1"/>
        </dgm:presLayoutVars>
      </dgm:prSet>
      <dgm:spPr/>
    </dgm:pt>
    <dgm:pt modelId="{20E39168-D50C-4534-AEBA-CA5EB0DC42AA}" type="pres">
      <dgm:prSet presAssocID="{C3645F4D-BD09-4800-AC3D-9BCBF5448D73}" presName="sibTrans" presStyleLbl="sibTrans2D1" presStyleIdx="2" presStyleCnt="3" custLinFactNeighborX="-71392" custLinFactNeighborY="-64194"/>
      <dgm:spPr/>
    </dgm:pt>
    <dgm:pt modelId="{699B9E80-9778-4F58-A852-8FD47D490A46}" type="pres">
      <dgm:prSet presAssocID="{C3645F4D-BD09-4800-AC3D-9BCBF5448D73}" presName="connectorText" presStyleLbl="sibTrans2D1" presStyleIdx="2" presStyleCnt="3"/>
      <dgm:spPr/>
    </dgm:pt>
  </dgm:ptLst>
  <dgm:cxnLst>
    <dgm:cxn modelId="{751D76F5-BA7F-433D-B67E-EF45020C668A}" type="presOf" srcId="{2B59DB04-0801-44E8-AD1E-42469B933667}" destId="{3523A6C4-559B-4665-9BFB-F0B7394B760C}" srcOrd="0" destOrd="0" presId="urn:microsoft.com/office/officeart/2005/8/layout/cycle7"/>
    <dgm:cxn modelId="{B50BCCBB-7F36-433E-B60C-560370CFABA4}" type="presOf" srcId="{86BE8258-2A52-4A17-A399-590D3DB4FF0E}" destId="{2C82A853-EE52-4A82-AF7C-6313373A7E85}" srcOrd="0" destOrd="0" presId="urn:microsoft.com/office/officeart/2005/8/layout/cycle7"/>
    <dgm:cxn modelId="{6AC090F9-92DC-429E-813F-993BD288F697}" type="presOf" srcId="{2B59DB04-0801-44E8-AD1E-42469B933667}" destId="{CEC3A117-0C2C-49DF-8487-8E5D83C7312D}" srcOrd="1" destOrd="0" presId="urn:microsoft.com/office/officeart/2005/8/layout/cycle7"/>
    <dgm:cxn modelId="{36F0C40A-A65F-46F6-954B-A4C89A0B8BF0}" type="presOf" srcId="{C3645F4D-BD09-4800-AC3D-9BCBF5448D73}" destId="{20E39168-D50C-4534-AEBA-CA5EB0DC42AA}" srcOrd="0" destOrd="0" presId="urn:microsoft.com/office/officeart/2005/8/layout/cycle7"/>
    <dgm:cxn modelId="{E6ACC410-9D0E-4181-96A5-752438B9F5DD}" type="presOf" srcId="{C41DC01F-D0B5-4C35-8783-8E9375F7E9A6}" destId="{04F6E372-4FA0-4A57-BFCA-2EC7F60C922E}" srcOrd="1" destOrd="0" presId="urn:microsoft.com/office/officeart/2005/8/layout/cycle7"/>
    <dgm:cxn modelId="{B9E0FA4B-92C8-4379-A86E-98FF2A60DBA4}" type="presOf" srcId="{C3645F4D-BD09-4800-AC3D-9BCBF5448D73}" destId="{699B9E80-9778-4F58-A852-8FD47D490A46}" srcOrd="1" destOrd="0" presId="urn:microsoft.com/office/officeart/2005/8/layout/cycle7"/>
    <dgm:cxn modelId="{B447D0DF-2720-4D01-9F4D-83D5C2490192}" srcId="{6861C65A-AB2C-430B-BED9-D70F91346CF2}" destId="{86BE8258-2A52-4A17-A399-590D3DB4FF0E}" srcOrd="0" destOrd="0" parTransId="{94EC79D7-69D8-4502-BBED-F70880306B51}" sibTransId="{C41DC01F-D0B5-4C35-8783-8E9375F7E9A6}"/>
    <dgm:cxn modelId="{9FFDBD42-3BF3-45D9-BCF8-5F895D61F4B0}" type="presOf" srcId="{6861C65A-AB2C-430B-BED9-D70F91346CF2}" destId="{AF7F6F6F-4B85-4CC1-B192-736CF167E345}" srcOrd="0" destOrd="0" presId="urn:microsoft.com/office/officeart/2005/8/layout/cycle7"/>
    <dgm:cxn modelId="{74F9B2E9-D109-4FE4-AB82-7628CF02EEE9}" type="presOf" srcId="{C41DC01F-D0B5-4C35-8783-8E9375F7E9A6}" destId="{E9FAE764-1CA3-456D-9DAC-52590052437F}" srcOrd="0" destOrd="0" presId="urn:microsoft.com/office/officeart/2005/8/layout/cycle7"/>
    <dgm:cxn modelId="{10C1F80D-128C-44C9-BA2D-5695202390CC}" srcId="{6861C65A-AB2C-430B-BED9-D70F91346CF2}" destId="{47AFC443-6B66-4D2E-90E6-B47FB3CF6D5D}" srcOrd="2" destOrd="0" parTransId="{E9C514B0-CE75-47BB-8BE6-A3CB6D629FEE}" sibTransId="{C3645F4D-BD09-4800-AC3D-9BCBF5448D73}"/>
    <dgm:cxn modelId="{62FDD2E0-973E-42FD-B257-DB7DC7442CB3}" type="presOf" srcId="{47AFC443-6B66-4D2E-90E6-B47FB3CF6D5D}" destId="{6AFA3426-A7D5-469B-8EF9-7511FD8043CA}" srcOrd="0" destOrd="0" presId="urn:microsoft.com/office/officeart/2005/8/layout/cycle7"/>
    <dgm:cxn modelId="{139C4808-9C2A-46C8-979B-05E90DAB388F}" srcId="{6861C65A-AB2C-430B-BED9-D70F91346CF2}" destId="{5A8EE72F-83B0-47A0-9B45-A8B5237E847F}" srcOrd="1" destOrd="0" parTransId="{89BF073D-E7FC-466E-83C6-E7E68F3CF0AB}" sibTransId="{2B59DB04-0801-44E8-AD1E-42469B933667}"/>
    <dgm:cxn modelId="{1FD48BBE-D4C8-49B9-885F-82A640955B1A}" type="presOf" srcId="{5A8EE72F-83B0-47A0-9B45-A8B5237E847F}" destId="{19CD11FA-1C81-4858-9248-100E11AE0120}" srcOrd="0" destOrd="0" presId="urn:microsoft.com/office/officeart/2005/8/layout/cycle7"/>
    <dgm:cxn modelId="{50A5B4ED-3D8B-4A8D-BEF8-7C474819F9BF}" type="presParOf" srcId="{AF7F6F6F-4B85-4CC1-B192-736CF167E345}" destId="{2C82A853-EE52-4A82-AF7C-6313373A7E85}" srcOrd="0" destOrd="0" presId="urn:microsoft.com/office/officeart/2005/8/layout/cycle7"/>
    <dgm:cxn modelId="{0C5221D9-4905-451D-83FE-0D170947A12B}" type="presParOf" srcId="{AF7F6F6F-4B85-4CC1-B192-736CF167E345}" destId="{E9FAE764-1CA3-456D-9DAC-52590052437F}" srcOrd="1" destOrd="0" presId="urn:microsoft.com/office/officeart/2005/8/layout/cycle7"/>
    <dgm:cxn modelId="{AA7E3585-5F43-441E-B6EF-562218F64988}" type="presParOf" srcId="{E9FAE764-1CA3-456D-9DAC-52590052437F}" destId="{04F6E372-4FA0-4A57-BFCA-2EC7F60C922E}" srcOrd="0" destOrd="0" presId="urn:microsoft.com/office/officeart/2005/8/layout/cycle7"/>
    <dgm:cxn modelId="{90B8E219-21FB-4D35-9A8F-F4F2E599A2FB}" type="presParOf" srcId="{AF7F6F6F-4B85-4CC1-B192-736CF167E345}" destId="{19CD11FA-1C81-4858-9248-100E11AE0120}" srcOrd="2" destOrd="0" presId="urn:microsoft.com/office/officeart/2005/8/layout/cycle7"/>
    <dgm:cxn modelId="{FFAE44A0-9548-47EF-A1DB-C39FFA112FD3}" type="presParOf" srcId="{AF7F6F6F-4B85-4CC1-B192-736CF167E345}" destId="{3523A6C4-559B-4665-9BFB-F0B7394B760C}" srcOrd="3" destOrd="0" presId="urn:microsoft.com/office/officeart/2005/8/layout/cycle7"/>
    <dgm:cxn modelId="{0FC8A377-3D9F-4F0D-A78F-2004651F6599}" type="presParOf" srcId="{3523A6C4-559B-4665-9BFB-F0B7394B760C}" destId="{CEC3A117-0C2C-49DF-8487-8E5D83C7312D}" srcOrd="0" destOrd="0" presId="urn:microsoft.com/office/officeart/2005/8/layout/cycle7"/>
    <dgm:cxn modelId="{B866F774-A99A-4288-83F0-1405ADF75311}" type="presParOf" srcId="{AF7F6F6F-4B85-4CC1-B192-736CF167E345}" destId="{6AFA3426-A7D5-469B-8EF9-7511FD8043CA}" srcOrd="4" destOrd="0" presId="urn:microsoft.com/office/officeart/2005/8/layout/cycle7"/>
    <dgm:cxn modelId="{30768892-EC11-4F4F-A3E3-2DC42949EA50}" type="presParOf" srcId="{AF7F6F6F-4B85-4CC1-B192-736CF167E345}" destId="{20E39168-D50C-4534-AEBA-CA5EB0DC42AA}" srcOrd="5" destOrd="0" presId="urn:microsoft.com/office/officeart/2005/8/layout/cycle7"/>
    <dgm:cxn modelId="{8FCA4837-2327-46B1-A12C-F4D741F66180}" type="presParOf" srcId="{20E39168-D50C-4534-AEBA-CA5EB0DC42AA}" destId="{699B9E80-9778-4F58-A852-8FD47D490A4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EB62E-72D5-48D9-8682-855A7772E04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7F421A5-34C6-45AC-BA2A-DE1878098244}">
      <dgm:prSet phldrT="[Texto]"/>
      <dgm:spPr/>
      <dgm:t>
        <a:bodyPr/>
        <a:lstStyle/>
        <a:p>
          <a:r>
            <a:rPr lang="es-MX" dirty="0" err="1" smtClean="0"/>
            <a:t>Lex</a:t>
          </a:r>
          <a:r>
            <a:rPr lang="es-MX" dirty="0" smtClean="0"/>
            <a:t> </a:t>
          </a:r>
          <a:r>
            <a:rPr lang="es-MX" dirty="0" err="1" smtClean="0"/>
            <a:t>credendi</a:t>
          </a:r>
          <a:endParaRPr lang="es-MX" dirty="0"/>
        </a:p>
      </dgm:t>
    </dgm:pt>
    <dgm:pt modelId="{CE5DB5C0-56E7-4B13-B4D5-A546342973D4}" type="parTrans" cxnId="{03A739A9-037E-43FA-B375-1CCF37245BEE}">
      <dgm:prSet/>
      <dgm:spPr/>
      <dgm:t>
        <a:bodyPr/>
        <a:lstStyle/>
        <a:p>
          <a:endParaRPr lang="es-MX"/>
        </a:p>
      </dgm:t>
    </dgm:pt>
    <dgm:pt modelId="{DC097465-B02F-430B-8933-1C7F20A753C7}" type="sibTrans" cxnId="{03A739A9-037E-43FA-B375-1CCF37245BEE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FFD09120-748A-497E-88FD-61DBF2A35EEA}">
      <dgm:prSet phldrT="[Texto]"/>
      <dgm:spPr>
        <a:solidFill>
          <a:srgbClr val="FF0000"/>
        </a:solidFill>
      </dgm:spPr>
      <dgm:t>
        <a:bodyPr/>
        <a:lstStyle/>
        <a:p>
          <a:r>
            <a:rPr lang="es-MX" b="1" dirty="0" err="1" smtClean="0">
              <a:solidFill>
                <a:srgbClr val="FFFF00"/>
              </a:solidFill>
            </a:rPr>
            <a:t>Lex</a:t>
          </a:r>
          <a:endParaRPr lang="es-MX" b="1" dirty="0" smtClean="0">
            <a:solidFill>
              <a:srgbClr val="FFFF00"/>
            </a:solidFill>
          </a:endParaRPr>
        </a:p>
        <a:p>
          <a:r>
            <a:rPr lang="es-MX" b="1" dirty="0" err="1" smtClean="0">
              <a:solidFill>
                <a:srgbClr val="FFFF00"/>
              </a:solidFill>
            </a:rPr>
            <a:t>orandi</a:t>
          </a:r>
          <a:r>
            <a:rPr lang="es-MX" b="1" dirty="0" smtClean="0">
              <a:solidFill>
                <a:srgbClr val="FFFF00"/>
              </a:solidFill>
            </a:rPr>
            <a:t> </a:t>
          </a:r>
          <a:endParaRPr lang="es-MX" b="1" dirty="0">
            <a:solidFill>
              <a:srgbClr val="FFFF00"/>
            </a:solidFill>
          </a:endParaRPr>
        </a:p>
      </dgm:t>
    </dgm:pt>
    <dgm:pt modelId="{C4117D12-4361-46F1-BE30-D6C0E8973643}" type="parTrans" cxnId="{B4984E5A-E5BF-4AEB-A786-7E0FE3CCAB12}">
      <dgm:prSet/>
      <dgm:spPr/>
      <dgm:t>
        <a:bodyPr/>
        <a:lstStyle/>
        <a:p>
          <a:endParaRPr lang="es-MX"/>
        </a:p>
      </dgm:t>
    </dgm:pt>
    <dgm:pt modelId="{F5626278-22AB-431C-9B02-7EF3C1AB3783}" type="sibTrans" cxnId="{B4984E5A-E5BF-4AEB-A786-7E0FE3CCAB12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55E7F583-B5E2-4AA5-93D9-87E7F6DFE376}">
      <dgm:prSet phldrT="[Texto]"/>
      <dgm:spPr/>
      <dgm:t>
        <a:bodyPr/>
        <a:lstStyle/>
        <a:p>
          <a:r>
            <a:rPr lang="es-MX" dirty="0" err="1" smtClean="0"/>
            <a:t>Lex</a:t>
          </a:r>
          <a:r>
            <a:rPr lang="es-MX" dirty="0" smtClean="0"/>
            <a:t> vivendi</a:t>
          </a:r>
          <a:endParaRPr lang="es-MX" dirty="0"/>
        </a:p>
      </dgm:t>
    </dgm:pt>
    <dgm:pt modelId="{34506531-8198-44A2-9E1E-2173B686FA42}" type="parTrans" cxnId="{83DD49B3-007A-4A12-9583-8E03AFCF055E}">
      <dgm:prSet/>
      <dgm:spPr/>
      <dgm:t>
        <a:bodyPr/>
        <a:lstStyle/>
        <a:p>
          <a:endParaRPr lang="es-MX"/>
        </a:p>
      </dgm:t>
    </dgm:pt>
    <dgm:pt modelId="{0F052E53-A4A4-4983-8C89-1219CF8E6285}" type="sibTrans" cxnId="{83DD49B3-007A-4A12-9583-8E03AFCF055E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768F1FD5-FB1E-49BA-A348-8A82D71EB4B9}">
      <dgm:prSet phldrT="[Texto]"/>
      <dgm:spPr/>
      <dgm:t>
        <a:bodyPr/>
        <a:lstStyle/>
        <a:p>
          <a:r>
            <a:rPr lang="es-MX" dirty="0" err="1" smtClean="0"/>
            <a:t>Lex</a:t>
          </a:r>
          <a:r>
            <a:rPr lang="es-MX" dirty="0" smtClean="0"/>
            <a:t> </a:t>
          </a:r>
        </a:p>
        <a:p>
          <a:r>
            <a:rPr lang="es-MX" dirty="0" err="1" smtClean="0"/>
            <a:t>comunicandi</a:t>
          </a:r>
          <a:endParaRPr lang="es-MX" dirty="0"/>
        </a:p>
      </dgm:t>
    </dgm:pt>
    <dgm:pt modelId="{F0C244FB-E935-44EE-97D1-F36B32C14DA4}" type="parTrans" cxnId="{E7CC82A3-C678-4A9F-B005-D3845F083ED6}">
      <dgm:prSet/>
      <dgm:spPr/>
      <dgm:t>
        <a:bodyPr/>
        <a:lstStyle/>
        <a:p>
          <a:endParaRPr lang="es-MX"/>
        </a:p>
      </dgm:t>
    </dgm:pt>
    <dgm:pt modelId="{65B390EB-3CA0-4E05-AFE7-22EA899250D6}" type="sibTrans" cxnId="{E7CC82A3-C678-4A9F-B005-D3845F083ED6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0DE17667-9D9D-49DC-AE8B-7AF9E0D7D36D}" type="pres">
      <dgm:prSet presAssocID="{619EB62E-72D5-48D9-8682-855A7772E04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F4D654A-2731-480C-B25C-4AC3C4D0B70A}" type="pres">
      <dgm:prSet presAssocID="{97F421A5-34C6-45AC-BA2A-DE187809824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A78BA2-F5AE-40B6-AE69-6A50C6E6C2AF}" type="pres">
      <dgm:prSet presAssocID="{97F421A5-34C6-45AC-BA2A-DE1878098244}" presName="spNode" presStyleCnt="0"/>
      <dgm:spPr/>
    </dgm:pt>
    <dgm:pt modelId="{880F7475-54F7-4330-8712-59C63C42FBD9}" type="pres">
      <dgm:prSet presAssocID="{DC097465-B02F-430B-8933-1C7F20A753C7}" presName="sibTrans" presStyleLbl="sibTrans1D1" presStyleIdx="0" presStyleCnt="4"/>
      <dgm:spPr/>
      <dgm:t>
        <a:bodyPr/>
        <a:lstStyle/>
        <a:p>
          <a:endParaRPr lang="es-MX"/>
        </a:p>
      </dgm:t>
    </dgm:pt>
    <dgm:pt modelId="{E52F407C-1F6F-42CA-8BAB-5EBAECCC4CE3}" type="pres">
      <dgm:prSet presAssocID="{FFD09120-748A-497E-88FD-61DBF2A35E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11C140-EA55-45A0-9BEF-4836DE94361B}" type="pres">
      <dgm:prSet presAssocID="{FFD09120-748A-497E-88FD-61DBF2A35EEA}" presName="spNode" presStyleCnt="0"/>
      <dgm:spPr/>
    </dgm:pt>
    <dgm:pt modelId="{91F72A29-7DA7-4D68-8BD0-C928B31E96DC}" type="pres">
      <dgm:prSet presAssocID="{F5626278-22AB-431C-9B02-7EF3C1AB3783}" presName="sibTrans" presStyleLbl="sibTrans1D1" presStyleIdx="1" presStyleCnt="4"/>
      <dgm:spPr/>
      <dgm:t>
        <a:bodyPr/>
        <a:lstStyle/>
        <a:p>
          <a:endParaRPr lang="es-MX"/>
        </a:p>
      </dgm:t>
    </dgm:pt>
    <dgm:pt modelId="{84E3890F-ABA1-4574-A49E-3AB6509901AF}" type="pres">
      <dgm:prSet presAssocID="{55E7F583-B5E2-4AA5-93D9-87E7F6DFE3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1D4830-D248-4068-BD25-9BEBC59337CD}" type="pres">
      <dgm:prSet presAssocID="{55E7F583-B5E2-4AA5-93D9-87E7F6DFE376}" presName="spNode" presStyleCnt="0"/>
      <dgm:spPr/>
    </dgm:pt>
    <dgm:pt modelId="{50B5F71F-98C4-46B6-940E-64AE6CC4946F}" type="pres">
      <dgm:prSet presAssocID="{0F052E53-A4A4-4983-8C89-1219CF8E6285}" presName="sibTrans" presStyleLbl="sibTrans1D1" presStyleIdx="2" presStyleCnt="4"/>
      <dgm:spPr/>
      <dgm:t>
        <a:bodyPr/>
        <a:lstStyle/>
        <a:p>
          <a:endParaRPr lang="es-MX"/>
        </a:p>
      </dgm:t>
    </dgm:pt>
    <dgm:pt modelId="{AFD00B23-7222-473C-BF76-74264A7F1281}" type="pres">
      <dgm:prSet presAssocID="{768F1FD5-FB1E-49BA-A348-8A82D71EB4B9}" presName="node" presStyleLbl="node1" presStyleIdx="3" presStyleCnt="4" custScaleX="11472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F36318-41EA-4BE9-BB75-13B63543FE21}" type="pres">
      <dgm:prSet presAssocID="{768F1FD5-FB1E-49BA-A348-8A82D71EB4B9}" presName="spNode" presStyleCnt="0"/>
      <dgm:spPr/>
    </dgm:pt>
    <dgm:pt modelId="{10034ECD-54C8-4D1F-B357-3B0B732EC859}" type="pres">
      <dgm:prSet presAssocID="{65B390EB-3CA0-4E05-AFE7-22EA899250D6}" presName="sibTrans" presStyleLbl="sibTrans1D1" presStyleIdx="3" presStyleCnt="4"/>
      <dgm:spPr/>
      <dgm:t>
        <a:bodyPr/>
        <a:lstStyle/>
        <a:p>
          <a:endParaRPr lang="es-MX"/>
        </a:p>
      </dgm:t>
    </dgm:pt>
  </dgm:ptLst>
  <dgm:cxnLst>
    <dgm:cxn modelId="{642D86F6-B83F-43A6-916C-6C4684C199FD}" type="presOf" srcId="{F5626278-22AB-431C-9B02-7EF3C1AB3783}" destId="{91F72A29-7DA7-4D68-8BD0-C928B31E96DC}" srcOrd="0" destOrd="0" presId="urn:microsoft.com/office/officeart/2005/8/layout/cycle6"/>
    <dgm:cxn modelId="{B4984E5A-E5BF-4AEB-A786-7E0FE3CCAB12}" srcId="{619EB62E-72D5-48D9-8682-855A7772E04F}" destId="{FFD09120-748A-497E-88FD-61DBF2A35EEA}" srcOrd="1" destOrd="0" parTransId="{C4117D12-4361-46F1-BE30-D6C0E8973643}" sibTransId="{F5626278-22AB-431C-9B02-7EF3C1AB3783}"/>
    <dgm:cxn modelId="{03A739A9-037E-43FA-B375-1CCF37245BEE}" srcId="{619EB62E-72D5-48D9-8682-855A7772E04F}" destId="{97F421A5-34C6-45AC-BA2A-DE1878098244}" srcOrd="0" destOrd="0" parTransId="{CE5DB5C0-56E7-4B13-B4D5-A546342973D4}" sibTransId="{DC097465-B02F-430B-8933-1C7F20A753C7}"/>
    <dgm:cxn modelId="{094301A4-252F-489C-85D7-FDEEC1B9B8FC}" type="presOf" srcId="{97F421A5-34C6-45AC-BA2A-DE1878098244}" destId="{EF4D654A-2731-480C-B25C-4AC3C4D0B70A}" srcOrd="0" destOrd="0" presId="urn:microsoft.com/office/officeart/2005/8/layout/cycle6"/>
    <dgm:cxn modelId="{893DE29D-D7A8-40D2-8F00-D2A52143A9E4}" type="presOf" srcId="{768F1FD5-FB1E-49BA-A348-8A82D71EB4B9}" destId="{AFD00B23-7222-473C-BF76-74264A7F1281}" srcOrd="0" destOrd="0" presId="urn:microsoft.com/office/officeart/2005/8/layout/cycle6"/>
    <dgm:cxn modelId="{E0F939C4-9A07-4459-9179-95B0EEA74DD1}" type="presOf" srcId="{DC097465-B02F-430B-8933-1C7F20A753C7}" destId="{880F7475-54F7-4330-8712-59C63C42FBD9}" srcOrd="0" destOrd="0" presId="urn:microsoft.com/office/officeart/2005/8/layout/cycle6"/>
    <dgm:cxn modelId="{88CC3864-536C-405E-93F7-27C8147A2693}" type="presOf" srcId="{FFD09120-748A-497E-88FD-61DBF2A35EEA}" destId="{E52F407C-1F6F-42CA-8BAB-5EBAECCC4CE3}" srcOrd="0" destOrd="0" presId="urn:microsoft.com/office/officeart/2005/8/layout/cycle6"/>
    <dgm:cxn modelId="{99ADF406-E83E-409A-B1B5-4835151D42B9}" type="presOf" srcId="{619EB62E-72D5-48D9-8682-855A7772E04F}" destId="{0DE17667-9D9D-49DC-AE8B-7AF9E0D7D36D}" srcOrd="0" destOrd="0" presId="urn:microsoft.com/office/officeart/2005/8/layout/cycle6"/>
    <dgm:cxn modelId="{D5019582-A786-4467-8F17-81E0B399239F}" type="presOf" srcId="{65B390EB-3CA0-4E05-AFE7-22EA899250D6}" destId="{10034ECD-54C8-4D1F-B357-3B0B732EC859}" srcOrd="0" destOrd="0" presId="urn:microsoft.com/office/officeart/2005/8/layout/cycle6"/>
    <dgm:cxn modelId="{40672BD2-F221-4075-A2C8-340F11C3B6B5}" type="presOf" srcId="{0F052E53-A4A4-4983-8C89-1219CF8E6285}" destId="{50B5F71F-98C4-46B6-940E-64AE6CC4946F}" srcOrd="0" destOrd="0" presId="urn:microsoft.com/office/officeart/2005/8/layout/cycle6"/>
    <dgm:cxn modelId="{78A47489-C4A8-465A-9AD1-7F2EF470ED62}" type="presOf" srcId="{55E7F583-B5E2-4AA5-93D9-87E7F6DFE376}" destId="{84E3890F-ABA1-4574-A49E-3AB6509901AF}" srcOrd="0" destOrd="0" presId="urn:microsoft.com/office/officeart/2005/8/layout/cycle6"/>
    <dgm:cxn modelId="{E7CC82A3-C678-4A9F-B005-D3845F083ED6}" srcId="{619EB62E-72D5-48D9-8682-855A7772E04F}" destId="{768F1FD5-FB1E-49BA-A348-8A82D71EB4B9}" srcOrd="3" destOrd="0" parTransId="{F0C244FB-E935-44EE-97D1-F36B32C14DA4}" sibTransId="{65B390EB-3CA0-4E05-AFE7-22EA899250D6}"/>
    <dgm:cxn modelId="{83DD49B3-007A-4A12-9583-8E03AFCF055E}" srcId="{619EB62E-72D5-48D9-8682-855A7772E04F}" destId="{55E7F583-B5E2-4AA5-93D9-87E7F6DFE376}" srcOrd="2" destOrd="0" parTransId="{34506531-8198-44A2-9E1E-2173B686FA42}" sibTransId="{0F052E53-A4A4-4983-8C89-1219CF8E6285}"/>
    <dgm:cxn modelId="{0505F559-3F1E-4614-92A5-795E78A3A708}" type="presParOf" srcId="{0DE17667-9D9D-49DC-AE8B-7AF9E0D7D36D}" destId="{EF4D654A-2731-480C-B25C-4AC3C4D0B70A}" srcOrd="0" destOrd="0" presId="urn:microsoft.com/office/officeart/2005/8/layout/cycle6"/>
    <dgm:cxn modelId="{0A476705-0FE0-4624-A836-1F256E12DA9A}" type="presParOf" srcId="{0DE17667-9D9D-49DC-AE8B-7AF9E0D7D36D}" destId="{A2A78BA2-F5AE-40B6-AE69-6A50C6E6C2AF}" srcOrd="1" destOrd="0" presId="urn:microsoft.com/office/officeart/2005/8/layout/cycle6"/>
    <dgm:cxn modelId="{1C363132-81DF-4A70-A02E-5389F0F85663}" type="presParOf" srcId="{0DE17667-9D9D-49DC-AE8B-7AF9E0D7D36D}" destId="{880F7475-54F7-4330-8712-59C63C42FBD9}" srcOrd="2" destOrd="0" presId="urn:microsoft.com/office/officeart/2005/8/layout/cycle6"/>
    <dgm:cxn modelId="{04B444A4-7A68-4480-A247-98084BA6FA9E}" type="presParOf" srcId="{0DE17667-9D9D-49DC-AE8B-7AF9E0D7D36D}" destId="{E52F407C-1F6F-42CA-8BAB-5EBAECCC4CE3}" srcOrd="3" destOrd="0" presId="urn:microsoft.com/office/officeart/2005/8/layout/cycle6"/>
    <dgm:cxn modelId="{BB8E4CEA-2F77-48A1-ACF5-E4614A990174}" type="presParOf" srcId="{0DE17667-9D9D-49DC-AE8B-7AF9E0D7D36D}" destId="{4011C140-EA55-45A0-9BEF-4836DE94361B}" srcOrd="4" destOrd="0" presId="urn:microsoft.com/office/officeart/2005/8/layout/cycle6"/>
    <dgm:cxn modelId="{B780FFCD-486F-4A8E-8D03-26E4BB5C90B5}" type="presParOf" srcId="{0DE17667-9D9D-49DC-AE8B-7AF9E0D7D36D}" destId="{91F72A29-7DA7-4D68-8BD0-C928B31E96DC}" srcOrd="5" destOrd="0" presId="urn:microsoft.com/office/officeart/2005/8/layout/cycle6"/>
    <dgm:cxn modelId="{3D3A8435-6134-4B17-B881-09FD1D148ACA}" type="presParOf" srcId="{0DE17667-9D9D-49DC-AE8B-7AF9E0D7D36D}" destId="{84E3890F-ABA1-4574-A49E-3AB6509901AF}" srcOrd="6" destOrd="0" presId="urn:microsoft.com/office/officeart/2005/8/layout/cycle6"/>
    <dgm:cxn modelId="{14CD2382-125D-4818-9425-3B7378CE8D7B}" type="presParOf" srcId="{0DE17667-9D9D-49DC-AE8B-7AF9E0D7D36D}" destId="{221D4830-D248-4068-BD25-9BEBC59337CD}" srcOrd="7" destOrd="0" presId="urn:microsoft.com/office/officeart/2005/8/layout/cycle6"/>
    <dgm:cxn modelId="{3B78B5EC-2953-4C5B-AEA2-905A95475907}" type="presParOf" srcId="{0DE17667-9D9D-49DC-AE8B-7AF9E0D7D36D}" destId="{50B5F71F-98C4-46B6-940E-64AE6CC4946F}" srcOrd="8" destOrd="0" presId="urn:microsoft.com/office/officeart/2005/8/layout/cycle6"/>
    <dgm:cxn modelId="{01B6ABEC-DC0E-4841-B4F8-C674C79146E0}" type="presParOf" srcId="{0DE17667-9D9D-49DC-AE8B-7AF9E0D7D36D}" destId="{AFD00B23-7222-473C-BF76-74264A7F1281}" srcOrd="9" destOrd="0" presId="urn:microsoft.com/office/officeart/2005/8/layout/cycle6"/>
    <dgm:cxn modelId="{BDD1B1CC-6AA5-4900-8998-B998D1286467}" type="presParOf" srcId="{0DE17667-9D9D-49DC-AE8B-7AF9E0D7D36D}" destId="{B9F36318-41EA-4BE9-BB75-13B63543FE21}" srcOrd="10" destOrd="0" presId="urn:microsoft.com/office/officeart/2005/8/layout/cycle6"/>
    <dgm:cxn modelId="{B9C49239-00C6-492D-8379-99AF009946EB}" type="presParOf" srcId="{0DE17667-9D9D-49DC-AE8B-7AF9E0D7D36D}" destId="{10034ECD-54C8-4D1F-B357-3B0B732EC85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4A8164E-7BF0-4D20-84EB-01D384BF810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8453CC9-1418-48BD-BBB9-8DDEE37290E6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3200" b="1" dirty="0" smtClean="0">
              <a:solidFill>
                <a:srgbClr val="FFFF00"/>
              </a:solidFill>
            </a:rPr>
            <a:t>Eucaristía</a:t>
          </a:r>
          <a:endParaRPr lang="es-MX" sz="3200" b="1" dirty="0">
            <a:solidFill>
              <a:srgbClr val="FFFF00"/>
            </a:solidFill>
          </a:endParaRPr>
        </a:p>
      </dgm:t>
    </dgm:pt>
    <dgm:pt modelId="{D50C72CB-0233-4219-A855-66A150C0E173}" type="parTrans" cxnId="{0AA92C27-025F-4AB1-BDA1-6C58E28D116C}">
      <dgm:prSet/>
      <dgm:spPr/>
      <dgm:t>
        <a:bodyPr/>
        <a:lstStyle/>
        <a:p>
          <a:endParaRPr lang="es-MX"/>
        </a:p>
      </dgm:t>
    </dgm:pt>
    <dgm:pt modelId="{400FBF38-8E54-4846-BCAE-738EA94D39EC}" type="sibTrans" cxnId="{0AA92C27-025F-4AB1-BDA1-6C58E28D116C}">
      <dgm:prSet/>
      <dgm:spPr/>
      <dgm:t>
        <a:bodyPr/>
        <a:lstStyle/>
        <a:p>
          <a:endParaRPr lang="es-MX"/>
        </a:p>
      </dgm:t>
    </dgm:pt>
    <dgm:pt modelId="{694BC121-9F19-44CA-977C-FFB50D2C930B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Coherencia</a:t>
          </a:r>
        </a:p>
        <a:p>
          <a:r>
            <a:rPr lang="es-MX" dirty="0" smtClean="0"/>
            <a:t>eucarística</a:t>
          </a:r>
          <a:endParaRPr lang="es-MX" dirty="0"/>
        </a:p>
      </dgm:t>
    </dgm:pt>
    <dgm:pt modelId="{5E0F45A7-4B1C-4102-8E3F-7354F99AF32C}" type="parTrans" cxnId="{33D1BB09-DC80-479C-BFD6-5358363A7171}">
      <dgm:prSet/>
      <dgm:spPr/>
      <dgm:t>
        <a:bodyPr/>
        <a:lstStyle/>
        <a:p>
          <a:endParaRPr lang="es-MX"/>
        </a:p>
      </dgm:t>
    </dgm:pt>
    <dgm:pt modelId="{25FCA4BB-4D11-4C9E-BCF1-18A728B8CE73}" type="sibTrans" cxnId="{33D1BB09-DC80-479C-BFD6-5358363A7171}">
      <dgm:prSet/>
      <dgm:spPr/>
      <dgm:t>
        <a:bodyPr/>
        <a:lstStyle/>
        <a:p>
          <a:endParaRPr lang="es-MX"/>
        </a:p>
      </dgm:t>
    </dgm:pt>
    <dgm:pt modelId="{B9EFC040-91CD-4E24-B49A-0F5755A6F34B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Transformación moral – misionero y social</a:t>
          </a:r>
          <a:endParaRPr lang="es-MX" dirty="0">
            <a:solidFill>
              <a:srgbClr val="C00000"/>
            </a:solidFill>
          </a:endParaRPr>
        </a:p>
      </dgm:t>
    </dgm:pt>
    <dgm:pt modelId="{3493CF5D-6F93-4239-8361-6036852BD2DE}" type="parTrans" cxnId="{40C2426E-DA40-4220-B6D2-4FDD8CA80F3F}">
      <dgm:prSet/>
      <dgm:spPr/>
      <dgm:t>
        <a:bodyPr/>
        <a:lstStyle/>
        <a:p>
          <a:endParaRPr lang="es-MX"/>
        </a:p>
      </dgm:t>
    </dgm:pt>
    <dgm:pt modelId="{F98B4484-8EAF-46EB-B179-2C43DFC5E7DA}" type="sibTrans" cxnId="{40C2426E-DA40-4220-B6D2-4FDD8CA80F3F}">
      <dgm:prSet/>
      <dgm:spPr/>
      <dgm:t>
        <a:bodyPr/>
        <a:lstStyle/>
        <a:p>
          <a:endParaRPr lang="es-MX"/>
        </a:p>
      </dgm:t>
    </dgm:pt>
    <dgm:pt modelId="{696C173A-9AC5-4C26-816F-F3A20FCF62A0}" type="pres">
      <dgm:prSet presAssocID="{64A8164E-7BF0-4D20-84EB-01D384BF8101}" presName="CompostProcess" presStyleCnt="0">
        <dgm:presLayoutVars>
          <dgm:dir/>
          <dgm:resizeHandles val="exact"/>
        </dgm:presLayoutVars>
      </dgm:prSet>
      <dgm:spPr/>
    </dgm:pt>
    <dgm:pt modelId="{7285C7D0-0E04-4D81-BA9F-7D298A3D062F}" type="pres">
      <dgm:prSet presAssocID="{64A8164E-7BF0-4D20-84EB-01D384BF8101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77FDB9FF-7F77-448C-BC51-5C2F9C3BEB17}" type="pres">
      <dgm:prSet presAssocID="{64A8164E-7BF0-4D20-84EB-01D384BF8101}" presName="linearProcess" presStyleCnt="0"/>
      <dgm:spPr/>
    </dgm:pt>
    <dgm:pt modelId="{CBDD11AF-C0FF-4673-9751-77F1634FD127}" type="pres">
      <dgm:prSet presAssocID="{A8453CC9-1418-48BD-BBB9-8DDEE37290E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1240C72-8632-439B-91F0-B89C923EF653}" type="pres">
      <dgm:prSet presAssocID="{400FBF38-8E54-4846-BCAE-738EA94D39EC}" presName="sibTrans" presStyleCnt="0"/>
      <dgm:spPr/>
    </dgm:pt>
    <dgm:pt modelId="{55B5D74E-6499-496F-810C-48EA62A76199}" type="pres">
      <dgm:prSet presAssocID="{694BC121-9F19-44CA-977C-FFB50D2C930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15D870-1A10-43C8-A3A3-AB29F31480B9}" type="pres">
      <dgm:prSet presAssocID="{25FCA4BB-4D11-4C9E-BCF1-18A728B8CE73}" presName="sibTrans" presStyleCnt="0"/>
      <dgm:spPr/>
    </dgm:pt>
    <dgm:pt modelId="{AC77AEAA-4300-4D89-8F81-E4B81DDD3DD3}" type="pres">
      <dgm:prSet presAssocID="{B9EFC040-91CD-4E24-B49A-0F5755A6F34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AA92C27-025F-4AB1-BDA1-6C58E28D116C}" srcId="{64A8164E-7BF0-4D20-84EB-01D384BF8101}" destId="{A8453CC9-1418-48BD-BBB9-8DDEE37290E6}" srcOrd="0" destOrd="0" parTransId="{D50C72CB-0233-4219-A855-66A150C0E173}" sibTransId="{400FBF38-8E54-4846-BCAE-738EA94D39EC}"/>
    <dgm:cxn modelId="{33D1BB09-DC80-479C-BFD6-5358363A7171}" srcId="{64A8164E-7BF0-4D20-84EB-01D384BF8101}" destId="{694BC121-9F19-44CA-977C-FFB50D2C930B}" srcOrd="1" destOrd="0" parTransId="{5E0F45A7-4B1C-4102-8E3F-7354F99AF32C}" sibTransId="{25FCA4BB-4D11-4C9E-BCF1-18A728B8CE73}"/>
    <dgm:cxn modelId="{C8E7E366-7856-4EBB-B558-4003A615A8C0}" type="presOf" srcId="{64A8164E-7BF0-4D20-84EB-01D384BF8101}" destId="{696C173A-9AC5-4C26-816F-F3A20FCF62A0}" srcOrd="0" destOrd="0" presId="urn:microsoft.com/office/officeart/2005/8/layout/hProcess9"/>
    <dgm:cxn modelId="{DBEC34EA-60A7-41EF-9F91-847AD309931C}" type="presOf" srcId="{B9EFC040-91CD-4E24-B49A-0F5755A6F34B}" destId="{AC77AEAA-4300-4D89-8F81-E4B81DDD3DD3}" srcOrd="0" destOrd="0" presId="urn:microsoft.com/office/officeart/2005/8/layout/hProcess9"/>
    <dgm:cxn modelId="{40C2426E-DA40-4220-B6D2-4FDD8CA80F3F}" srcId="{64A8164E-7BF0-4D20-84EB-01D384BF8101}" destId="{B9EFC040-91CD-4E24-B49A-0F5755A6F34B}" srcOrd="2" destOrd="0" parTransId="{3493CF5D-6F93-4239-8361-6036852BD2DE}" sibTransId="{F98B4484-8EAF-46EB-B179-2C43DFC5E7DA}"/>
    <dgm:cxn modelId="{28A0E44D-9EC7-475A-9189-6A1691936F90}" type="presOf" srcId="{A8453CC9-1418-48BD-BBB9-8DDEE37290E6}" destId="{CBDD11AF-C0FF-4673-9751-77F1634FD127}" srcOrd="0" destOrd="0" presId="urn:microsoft.com/office/officeart/2005/8/layout/hProcess9"/>
    <dgm:cxn modelId="{4F278467-C1E0-4791-B189-C882E148DF30}" type="presOf" srcId="{694BC121-9F19-44CA-977C-FFB50D2C930B}" destId="{55B5D74E-6499-496F-810C-48EA62A76199}" srcOrd="0" destOrd="0" presId="urn:microsoft.com/office/officeart/2005/8/layout/hProcess9"/>
    <dgm:cxn modelId="{8A8CD454-3832-4E15-AF19-1794B979485C}" type="presParOf" srcId="{696C173A-9AC5-4C26-816F-F3A20FCF62A0}" destId="{7285C7D0-0E04-4D81-BA9F-7D298A3D062F}" srcOrd="0" destOrd="0" presId="urn:microsoft.com/office/officeart/2005/8/layout/hProcess9"/>
    <dgm:cxn modelId="{AEB06370-8842-4879-B015-19B8C4BA47AD}" type="presParOf" srcId="{696C173A-9AC5-4C26-816F-F3A20FCF62A0}" destId="{77FDB9FF-7F77-448C-BC51-5C2F9C3BEB17}" srcOrd="1" destOrd="0" presId="urn:microsoft.com/office/officeart/2005/8/layout/hProcess9"/>
    <dgm:cxn modelId="{AD3D56C1-D4C5-4455-A912-3AA02A899022}" type="presParOf" srcId="{77FDB9FF-7F77-448C-BC51-5C2F9C3BEB17}" destId="{CBDD11AF-C0FF-4673-9751-77F1634FD127}" srcOrd="0" destOrd="0" presId="urn:microsoft.com/office/officeart/2005/8/layout/hProcess9"/>
    <dgm:cxn modelId="{B0FFD58B-9335-4FAB-8F80-BEDD6AF7D858}" type="presParOf" srcId="{77FDB9FF-7F77-448C-BC51-5C2F9C3BEB17}" destId="{E1240C72-8632-439B-91F0-B89C923EF653}" srcOrd="1" destOrd="0" presId="urn:microsoft.com/office/officeart/2005/8/layout/hProcess9"/>
    <dgm:cxn modelId="{0A356E17-4863-4FE7-8FA2-68A0321AE54A}" type="presParOf" srcId="{77FDB9FF-7F77-448C-BC51-5C2F9C3BEB17}" destId="{55B5D74E-6499-496F-810C-48EA62A76199}" srcOrd="2" destOrd="0" presId="urn:microsoft.com/office/officeart/2005/8/layout/hProcess9"/>
    <dgm:cxn modelId="{D15A877F-C0B5-4394-B8C4-7E0E63A506D3}" type="presParOf" srcId="{77FDB9FF-7F77-448C-BC51-5C2F9C3BEB17}" destId="{6415D870-1A10-43C8-A3A3-AB29F31480B9}" srcOrd="3" destOrd="0" presId="urn:microsoft.com/office/officeart/2005/8/layout/hProcess9"/>
    <dgm:cxn modelId="{AC6B857D-056A-4A64-B403-D7362614738C}" type="presParOf" srcId="{77FDB9FF-7F77-448C-BC51-5C2F9C3BEB17}" destId="{AC77AEAA-4300-4D89-8F81-E4B81DDD3DD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9EB62E-72D5-48D9-8682-855A7772E04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7F421A5-34C6-45AC-BA2A-DE1878098244}">
      <dgm:prSet phldrT="[Texto]"/>
      <dgm:spPr/>
      <dgm:t>
        <a:bodyPr/>
        <a:lstStyle/>
        <a:p>
          <a:r>
            <a:rPr lang="es-MX" dirty="0" smtClean="0"/>
            <a:t>Fe</a:t>
          </a:r>
        </a:p>
        <a:p>
          <a:r>
            <a:rPr lang="es-MX" dirty="0" smtClean="0"/>
            <a:t>confesada</a:t>
          </a:r>
          <a:endParaRPr lang="es-MX" dirty="0"/>
        </a:p>
      </dgm:t>
    </dgm:pt>
    <dgm:pt modelId="{CE5DB5C0-56E7-4B13-B4D5-A546342973D4}" type="parTrans" cxnId="{03A739A9-037E-43FA-B375-1CCF37245BEE}">
      <dgm:prSet/>
      <dgm:spPr/>
      <dgm:t>
        <a:bodyPr/>
        <a:lstStyle/>
        <a:p>
          <a:endParaRPr lang="es-MX"/>
        </a:p>
      </dgm:t>
    </dgm:pt>
    <dgm:pt modelId="{DC097465-B02F-430B-8933-1C7F20A753C7}" type="sibTrans" cxnId="{03A739A9-037E-43FA-B375-1CCF37245BEE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FFD09120-748A-497E-88FD-61DBF2A35EEA}">
      <dgm:prSet phldrT="[Texto]"/>
      <dgm:spPr>
        <a:solidFill>
          <a:srgbClr val="FF0000"/>
        </a:soli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Fe</a:t>
          </a:r>
        </a:p>
        <a:p>
          <a:r>
            <a:rPr lang="es-MX" b="1" dirty="0" smtClean="0">
              <a:solidFill>
                <a:srgbClr val="FFFF00"/>
              </a:solidFill>
            </a:rPr>
            <a:t>celebrada</a:t>
          </a:r>
        </a:p>
      </dgm:t>
    </dgm:pt>
    <dgm:pt modelId="{C4117D12-4361-46F1-BE30-D6C0E8973643}" type="parTrans" cxnId="{B4984E5A-E5BF-4AEB-A786-7E0FE3CCAB12}">
      <dgm:prSet/>
      <dgm:spPr/>
      <dgm:t>
        <a:bodyPr/>
        <a:lstStyle/>
        <a:p>
          <a:endParaRPr lang="es-MX"/>
        </a:p>
      </dgm:t>
    </dgm:pt>
    <dgm:pt modelId="{F5626278-22AB-431C-9B02-7EF3C1AB3783}" type="sibTrans" cxnId="{B4984E5A-E5BF-4AEB-A786-7E0FE3CCAB12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55E7F583-B5E2-4AA5-93D9-87E7F6DFE376}">
      <dgm:prSet phldrT="[Texto]"/>
      <dgm:spPr/>
      <dgm:t>
        <a:bodyPr/>
        <a:lstStyle/>
        <a:p>
          <a:r>
            <a:rPr lang="es-MX" dirty="0" err="1" smtClean="0"/>
            <a:t>Lex</a:t>
          </a:r>
          <a:r>
            <a:rPr lang="es-MX" dirty="0" smtClean="0"/>
            <a:t> </a:t>
          </a:r>
        </a:p>
        <a:p>
          <a:r>
            <a:rPr lang="es-MX" dirty="0" smtClean="0"/>
            <a:t>vivendi</a:t>
          </a:r>
          <a:endParaRPr lang="es-MX" dirty="0"/>
        </a:p>
      </dgm:t>
    </dgm:pt>
    <dgm:pt modelId="{34506531-8198-44A2-9E1E-2173B686FA42}" type="parTrans" cxnId="{83DD49B3-007A-4A12-9583-8E03AFCF055E}">
      <dgm:prSet/>
      <dgm:spPr/>
      <dgm:t>
        <a:bodyPr/>
        <a:lstStyle/>
        <a:p>
          <a:endParaRPr lang="es-MX"/>
        </a:p>
      </dgm:t>
    </dgm:pt>
    <dgm:pt modelId="{0F052E53-A4A4-4983-8C89-1219CF8E6285}" type="sibTrans" cxnId="{83DD49B3-007A-4A12-9583-8E03AFCF055E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768F1FD5-FB1E-49BA-A348-8A82D71EB4B9}">
      <dgm:prSet phldrT="[Texto]"/>
      <dgm:spPr/>
      <dgm:t>
        <a:bodyPr/>
        <a:lstStyle/>
        <a:p>
          <a:r>
            <a:rPr lang="es-MX" dirty="0" err="1" smtClean="0"/>
            <a:t>Lex</a:t>
          </a:r>
          <a:r>
            <a:rPr lang="es-MX" dirty="0" smtClean="0"/>
            <a:t> </a:t>
          </a:r>
        </a:p>
        <a:p>
          <a:r>
            <a:rPr lang="es-MX" dirty="0" err="1" smtClean="0"/>
            <a:t>comunicandi</a:t>
          </a:r>
          <a:endParaRPr lang="es-MX" dirty="0"/>
        </a:p>
      </dgm:t>
    </dgm:pt>
    <dgm:pt modelId="{F0C244FB-E935-44EE-97D1-F36B32C14DA4}" type="parTrans" cxnId="{E7CC82A3-C678-4A9F-B005-D3845F083ED6}">
      <dgm:prSet/>
      <dgm:spPr/>
      <dgm:t>
        <a:bodyPr/>
        <a:lstStyle/>
        <a:p>
          <a:endParaRPr lang="es-MX"/>
        </a:p>
      </dgm:t>
    </dgm:pt>
    <dgm:pt modelId="{65B390EB-3CA0-4E05-AFE7-22EA899250D6}" type="sibTrans" cxnId="{E7CC82A3-C678-4A9F-B005-D3845F083ED6}">
      <dgm:prSet/>
      <dgm:spPr>
        <a:ln w="76200">
          <a:solidFill>
            <a:srgbClr val="FFFF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0DE17667-9D9D-49DC-AE8B-7AF9E0D7D36D}" type="pres">
      <dgm:prSet presAssocID="{619EB62E-72D5-48D9-8682-855A7772E04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F4D654A-2731-480C-B25C-4AC3C4D0B70A}" type="pres">
      <dgm:prSet presAssocID="{97F421A5-34C6-45AC-BA2A-DE187809824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2A78BA2-F5AE-40B6-AE69-6A50C6E6C2AF}" type="pres">
      <dgm:prSet presAssocID="{97F421A5-34C6-45AC-BA2A-DE1878098244}" presName="spNode" presStyleCnt="0"/>
      <dgm:spPr/>
    </dgm:pt>
    <dgm:pt modelId="{880F7475-54F7-4330-8712-59C63C42FBD9}" type="pres">
      <dgm:prSet presAssocID="{DC097465-B02F-430B-8933-1C7F20A753C7}" presName="sibTrans" presStyleLbl="sibTrans1D1" presStyleIdx="0" presStyleCnt="4"/>
      <dgm:spPr/>
      <dgm:t>
        <a:bodyPr/>
        <a:lstStyle/>
        <a:p>
          <a:endParaRPr lang="es-MX"/>
        </a:p>
      </dgm:t>
    </dgm:pt>
    <dgm:pt modelId="{E52F407C-1F6F-42CA-8BAB-5EBAECCC4CE3}" type="pres">
      <dgm:prSet presAssocID="{FFD09120-748A-497E-88FD-61DBF2A35EE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11C140-EA55-45A0-9BEF-4836DE94361B}" type="pres">
      <dgm:prSet presAssocID="{FFD09120-748A-497E-88FD-61DBF2A35EEA}" presName="spNode" presStyleCnt="0"/>
      <dgm:spPr/>
    </dgm:pt>
    <dgm:pt modelId="{91F72A29-7DA7-4D68-8BD0-C928B31E96DC}" type="pres">
      <dgm:prSet presAssocID="{F5626278-22AB-431C-9B02-7EF3C1AB3783}" presName="sibTrans" presStyleLbl="sibTrans1D1" presStyleIdx="1" presStyleCnt="4"/>
      <dgm:spPr/>
      <dgm:t>
        <a:bodyPr/>
        <a:lstStyle/>
        <a:p>
          <a:endParaRPr lang="es-MX"/>
        </a:p>
      </dgm:t>
    </dgm:pt>
    <dgm:pt modelId="{84E3890F-ABA1-4574-A49E-3AB6509901AF}" type="pres">
      <dgm:prSet presAssocID="{55E7F583-B5E2-4AA5-93D9-87E7F6DFE37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21D4830-D248-4068-BD25-9BEBC59337CD}" type="pres">
      <dgm:prSet presAssocID="{55E7F583-B5E2-4AA5-93D9-87E7F6DFE376}" presName="spNode" presStyleCnt="0"/>
      <dgm:spPr/>
    </dgm:pt>
    <dgm:pt modelId="{50B5F71F-98C4-46B6-940E-64AE6CC4946F}" type="pres">
      <dgm:prSet presAssocID="{0F052E53-A4A4-4983-8C89-1219CF8E6285}" presName="sibTrans" presStyleLbl="sibTrans1D1" presStyleIdx="2" presStyleCnt="4"/>
      <dgm:spPr/>
      <dgm:t>
        <a:bodyPr/>
        <a:lstStyle/>
        <a:p>
          <a:endParaRPr lang="es-MX"/>
        </a:p>
      </dgm:t>
    </dgm:pt>
    <dgm:pt modelId="{AFD00B23-7222-473C-BF76-74264A7F1281}" type="pres">
      <dgm:prSet presAssocID="{768F1FD5-FB1E-49BA-A348-8A82D71EB4B9}" presName="node" presStyleLbl="node1" presStyleIdx="3" presStyleCnt="4" custScaleX="11472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9F36318-41EA-4BE9-BB75-13B63543FE21}" type="pres">
      <dgm:prSet presAssocID="{768F1FD5-FB1E-49BA-A348-8A82D71EB4B9}" presName="spNode" presStyleCnt="0"/>
      <dgm:spPr/>
    </dgm:pt>
    <dgm:pt modelId="{10034ECD-54C8-4D1F-B357-3B0B732EC859}" type="pres">
      <dgm:prSet presAssocID="{65B390EB-3CA0-4E05-AFE7-22EA899250D6}" presName="sibTrans" presStyleLbl="sibTrans1D1" presStyleIdx="3" presStyleCnt="4"/>
      <dgm:spPr/>
      <dgm:t>
        <a:bodyPr/>
        <a:lstStyle/>
        <a:p>
          <a:endParaRPr lang="es-MX"/>
        </a:p>
      </dgm:t>
    </dgm:pt>
  </dgm:ptLst>
  <dgm:cxnLst>
    <dgm:cxn modelId="{F786482D-BAFC-4C6E-9BEE-31C4F56A8446}" type="presOf" srcId="{DC097465-B02F-430B-8933-1C7F20A753C7}" destId="{880F7475-54F7-4330-8712-59C63C42FBD9}" srcOrd="0" destOrd="0" presId="urn:microsoft.com/office/officeart/2005/8/layout/cycle6"/>
    <dgm:cxn modelId="{77F61D94-DCDF-456F-88C2-C9BC4D5D5BAD}" type="presOf" srcId="{65B390EB-3CA0-4E05-AFE7-22EA899250D6}" destId="{10034ECD-54C8-4D1F-B357-3B0B732EC859}" srcOrd="0" destOrd="0" presId="urn:microsoft.com/office/officeart/2005/8/layout/cycle6"/>
    <dgm:cxn modelId="{69C4B4AF-DD2E-44C0-A6A0-5934D1204808}" type="presOf" srcId="{97F421A5-34C6-45AC-BA2A-DE1878098244}" destId="{EF4D654A-2731-480C-B25C-4AC3C4D0B70A}" srcOrd="0" destOrd="0" presId="urn:microsoft.com/office/officeart/2005/8/layout/cycle6"/>
    <dgm:cxn modelId="{47924F66-AE63-4FFF-AE18-6C79F3261B73}" type="presOf" srcId="{F5626278-22AB-431C-9B02-7EF3C1AB3783}" destId="{91F72A29-7DA7-4D68-8BD0-C928B31E96DC}" srcOrd="0" destOrd="0" presId="urn:microsoft.com/office/officeart/2005/8/layout/cycle6"/>
    <dgm:cxn modelId="{B2DE12E2-FAA6-417A-8C21-09AD9240D732}" type="presOf" srcId="{619EB62E-72D5-48D9-8682-855A7772E04F}" destId="{0DE17667-9D9D-49DC-AE8B-7AF9E0D7D36D}" srcOrd="0" destOrd="0" presId="urn:microsoft.com/office/officeart/2005/8/layout/cycle6"/>
    <dgm:cxn modelId="{DEC34A7F-8229-4380-B3EC-872D69242A21}" type="presOf" srcId="{55E7F583-B5E2-4AA5-93D9-87E7F6DFE376}" destId="{84E3890F-ABA1-4574-A49E-3AB6509901AF}" srcOrd="0" destOrd="0" presId="urn:microsoft.com/office/officeart/2005/8/layout/cycle6"/>
    <dgm:cxn modelId="{E7CC82A3-C678-4A9F-B005-D3845F083ED6}" srcId="{619EB62E-72D5-48D9-8682-855A7772E04F}" destId="{768F1FD5-FB1E-49BA-A348-8A82D71EB4B9}" srcOrd="3" destOrd="0" parTransId="{F0C244FB-E935-44EE-97D1-F36B32C14DA4}" sibTransId="{65B390EB-3CA0-4E05-AFE7-22EA899250D6}"/>
    <dgm:cxn modelId="{03A739A9-037E-43FA-B375-1CCF37245BEE}" srcId="{619EB62E-72D5-48D9-8682-855A7772E04F}" destId="{97F421A5-34C6-45AC-BA2A-DE1878098244}" srcOrd="0" destOrd="0" parTransId="{CE5DB5C0-56E7-4B13-B4D5-A546342973D4}" sibTransId="{DC097465-B02F-430B-8933-1C7F20A753C7}"/>
    <dgm:cxn modelId="{85CAC450-9981-4A40-AEA5-0120C1D5DD5A}" type="presOf" srcId="{0F052E53-A4A4-4983-8C89-1219CF8E6285}" destId="{50B5F71F-98C4-46B6-940E-64AE6CC4946F}" srcOrd="0" destOrd="0" presId="urn:microsoft.com/office/officeart/2005/8/layout/cycle6"/>
    <dgm:cxn modelId="{2C96B622-3248-4C9D-B64C-8E5AF2AF864F}" type="presOf" srcId="{768F1FD5-FB1E-49BA-A348-8A82D71EB4B9}" destId="{AFD00B23-7222-473C-BF76-74264A7F1281}" srcOrd="0" destOrd="0" presId="urn:microsoft.com/office/officeart/2005/8/layout/cycle6"/>
    <dgm:cxn modelId="{3399C9F2-571A-4D23-B26E-606E1F0A1706}" type="presOf" srcId="{FFD09120-748A-497E-88FD-61DBF2A35EEA}" destId="{E52F407C-1F6F-42CA-8BAB-5EBAECCC4CE3}" srcOrd="0" destOrd="0" presId="urn:microsoft.com/office/officeart/2005/8/layout/cycle6"/>
    <dgm:cxn modelId="{83DD49B3-007A-4A12-9583-8E03AFCF055E}" srcId="{619EB62E-72D5-48D9-8682-855A7772E04F}" destId="{55E7F583-B5E2-4AA5-93D9-87E7F6DFE376}" srcOrd="2" destOrd="0" parTransId="{34506531-8198-44A2-9E1E-2173B686FA42}" sibTransId="{0F052E53-A4A4-4983-8C89-1219CF8E6285}"/>
    <dgm:cxn modelId="{B4984E5A-E5BF-4AEB-A786-7E0FE3CCAB12}" srcId="{619EB62E-72D5-48D9-8682-855A7772E04F}" destId="{FFD09120-748A-497E-88FD-61DBF2A35EEA}" srcOrd="1" destOrd="0" parTransId="{C4117D12-4361-46F1-BE30-D6C0E8973643}" sibTransId="{F5626278-22AB-431C-9B02-7EF3C1AB3783}"/>
    <dgm:cxn modelId="{69CD5FE9-9ED1-454C-80C6-EA0113E7B7A4}" type="presParOf" srcId="{0DE17667-9D9D-49DC-AE8B-7AF9E0D7D36D}" destId="{EF4D654A-2731-480C-B25C-4AC3C4D0B70A}" srcOrd="0" destOrd="0" presId="urn:microsoft.com/office/officeart/2005/8/layout/cycle6"/>
    <dgm:cxn modelId="{18862545-39DE-4236-BF0E-F8D54053DBF2}" type="presParOf" srcId="{0DE17667-9D9D-49DC-AE8B-7AF9E0D7D36D}" destId="{A2A78BA2-F5AE-40B6-AE69-6A50C6E6C2AF}" srcOrd="1" destOrd="0" presId="urn:microsoft.com/office/officeart/2005/8/layout/cycle6"/>
    <dgm:cxn modelId="{3C94F3CF-AD6C-48F4-9C00-BB81E6573CD4}" type="presParOf" srcId="{0DE17667-9D9D-49DC-AE8B-7AF9E0D7D36D}" destId="{880F7475-54F7-4330-8712-59C63C42FBD9}" srcOrd="2" destOrd="0" presId="urn:microsoft.com/office/officeart/2005/8/layout/cycle6"/>
    <dgm:cxn modelId="{4A79F56E-B90C-4CB7-8CC0-725BEC2C98E7}" type="presParOf" srcId="{0DE17667-9D9D-49DC-AE8B-7AF9E0D7D36D}" destId="{E52F407C-1F6F-42CA-8BAB-5EBAECCC4CE3}" srcOrd="3" destOrd="0" presId="urn:microsoft.com/office/officeart/2005/8/layout/cycle6"/>
    <dgm:cxn modelId="{BBA3AF7C-9CAD-4E67-A9F2-FDAC2353B543}" type="presParOf" srcId="{0DE17667-9D9D-49DC-AE8B-7AF9E0D7D36D}" destId="{4011C140-EA55-45A0-9BEF-4836DE94361B}" srcOrd="4" destOrd="0" presId="urn:microsoft.com/office/officeart/2005/8/layout/cycle6"/>
    <dgm:cxn modelId="{D859E62E-4644-477B-84B5-7ADCCEDDFFDE}" type="presParOf" srcId="{0DE17667-9D9D-49DC-AE8B-7AF9E0D7D36D}" destId="{91F72A29-7DA7-4D68-8BD0-C928B31E96DC}" srcOrd="5" destOrd="0" presId="urn:microsoft.com/office/officeart/2005/8/layout/cycle6"/>
    <dgm:cxn modelId="{3F9B54DC-460C-4886-B354-8EE7FC88A3CD}" type="presParOf" srcId="{0DE17667-9D9D-49DC-AE8B-7AF9E0D7D36D}" destId="{84E3890F-ABA1-4574-A49E-3AB6509901AF}" srcOrd="6" destOrd="0" presId="urn:microsoft.com/office/officeart/2005/8/layout/cycle6"/>
    <dgm:cxn modelId="{88D65BE1-D8CB-46CD-B3FA-4A3FDBEFDD5F}" type="presParOf" srcId="{0DE17667-9D9D-49DC-AE8B-7AF9E0D7D36D}" destId="{221D4830-D248-4068-BD25-9BEBC59337CD}" srcOrd="7" destOrd="0" presId="urn:microsoft.com/office/officeart/2005/8/layout/cycle6"/>
    <dgm:cxn modelId="{85AC4E46-2173-4874-83BC-0A469CCE50AF}" type="presParOf" srcId="{0DE17667-9D9D-49DC-AE8B-7AF9E0D7D36D}" destId="{50B5F71F-98C4-46B6-940E-64AE6CC4946F}" srcOrd="8" destOrd="0" presId="urn:microsoft.com/office/officeart/2005/8/layout/cycle6"/>
    <dgm:cxn modelId="{7746B428-6526-4B26-8319-89A3A3B81CC3}" type="presParOf" srcId="{0DE17667-9D9D-49DC-AE8B-7AF9E0D7D36D}" destId="{AFD00B23-7222-473C-BF76-74264A7F1281}" srcOrd="9" destOrd="0" presId="urn:microsoft.com/office/officeart/2005/8/layout/cycle6"/>
    <dgm:cxn modelId="{59DE095B-D3B3-47B4-9C6C-FCF76C9471E1}" type="presParOf" srcId="{0DE17667-9D9D-49DC-AE8B-7AF9E0D7D36D}" destId="{B9F36318-41EA-4BE9-BB75-13B63543FE21}" srcOrd="10" destOrd="0" presId="urn:microsoft.com/office/officeart/2005/8/layout/cycle6"/>
    <dgm:cxn modelId="{D1F9D70F-E344-444C-978E-3F9768F57283}" type="presParOf" srcId="{0DE17667-9D9D-49DC-AE8B-7AF9E0D7D36D}" destId="{10034ECD-54C8-4D1F-B357-3B0B732EC85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E8C460-C6A4-4E61-8FBC-76D0277E121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FB8F022-41EE-4D20-BDDF-05B6F61A6D40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MX" sz="2800" dirty="0" smtClean="0">
              <a:solidFill>
                <a:srgbClr val="FF0000"/>
              </a:solidFill>
            </a:rPr>
            <a:t>equilibrada</a:t>
          </a:r>
          <a:endParaRPr lang="es-MX" sz="2800" dirty="0">
            <a:solidFill>
              <a:srgbClr val="FF0000"/>
            </a:solidFill>
          </a:endParaRPr>
        </a:p>
      </dgm:t>
    </dgm:pt>
    <dgm:pt modelId="{4CAF6699-228E-4B4C-9823-9A9A430F5CC2}" type="parTrans" cxnId="{49A3D5EE-496C-4CB3-A9E6-24666338E376}">
      <dgm:prSet/>
      <dgm:spPr/>
      <dgm:t>
        <a:bodyPr/>
        <a:lstStyle/>
        <a:p>
          <a:endParaRPr lang="es-MX"/>
        </a:p>
      </dgm:t>
    </dgm:pt>
    <dgm:pt modelId="{253EBAB0-A699-48AD-9971-A00266AC18E1}" type="sibTrans" cxnId="{49A3D5EE-496C-4CB3-A9E6-24666338E376}">
      <dgm:prSet/>
      <dgm:spPr/>
      <dgm:t>
        <a:bodyPr/>
        <a:lstStyle/>
        <a:p>
          <a:endParaRPr lang="es-MX"/>
        </a:p>
      </dgm:t>
    </dgm:pt>
    <dgm:pt modelId="{AA777FB1-A809-4A24-B931-DA2AD3238FF4}">
      <dgm:prSet phldrT="[Texto]"/>
      <dgm:spPr/>
      <dgm:t>
        <a:bodyPr/>
        <a:lstStyle/>
        <a:p>
          <a:r>
            <a:rPr lang="es-MX" dirty="0" smtClean="0"/>
            <a:t>complementaria</a:t>
          </a:r>
          <a:endParaRPr lang="es-MX" dirty="0"/>
        </a:p>
      </dgm:t>
    </dgm:pt>
    <dgm:pt modelId="{A9FB1AFB-B744-4F0A-8D9D-530DD622C64E}" type="parTrans" cxnId="{6B05F4C7-2D74-4368-BEAF-5C7D172A02B5}">
      <dgm:prSet/>
      <dgm:spPr/>
      <dgm:t>
        <a:bodyPr/>
        <a:lstStyle/>
        <a:p>
          <a:endParaRPr lang="es-MX"/>
        </a:p>
      </dgm:t>
    </dgm:pt>
    <dgm:pt modelId="{A2F29F38-6274-4311-B824-CBF33B54BFD1}" type="sibTrans" cxnId="{6B05F4C7-2D74-4368-BEAF-5C7D172A02B5}">
      <dgm:prSet/>
      <dgm:spPr/>
      <dgm:t>
        <a:bodyPr/>
        <a:lstStyle/>
        <a:p>
          <a:endParaRPr lang="es-MX"/>
        </a:p>
      </dgm:t>
    </dgm:pt>
    <dgm:pt modelId="{26A2F0D7-0DD6-4BC1-BA80-72E4F7C3B455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2800" dirty="0" smtClean="0"/>
            <a:t>referida</a:t>
          </a:r>
          <a:endParaRPr lang="es-MX" sz="2800" dirty="0"/>
        </a:p>
      </dgm:t>
    </dgm:pt>
    <dgm:pt modelId="{EB140155-B481-4263-A333-02824B206C3B}" type="parTrans" cxnId="{30014D5E-8AC1-47EA-A8D6-63DDFC0CC35E}">
      <dgm:prSet/>
      <dgm:spPr/>
      <dgm:t>
        <a:bodyPr/>
        <a:lstStyle/>
        <a:p>
          <a:endParaRPr lang="es-MX"/>
        </a:p>
      </dgm:t>
    </dgm:pt>
    <dgm:pt modelId="{E0EFC2D1-C745-4FDA-AE18-22F1AD876DEA}" type="sibTrans" cxnId="{30014D5E-8AC1-47EA-A8D6-63DDFC0CC35E}">
      <dgm:prSet/>
      <dgm:spPr/>
      <dgm:t>
        <a:bodyPr/>
        <a:lstStyle/>
        <a:p>
          <a:endParaRPr lang="es-MX"/>
        </a:p>
      </dgm:t>
    </dgm:pt>
    <dgm:pt modelId="{AF8EF3E1-3AA3-4D7A-9A5D-E995EFCDD112}" type="pres">
      <dgm:prSet presAssocID="{FBE8C460-C6A4-4E61-8FBC-76D0277E121E}" presName="CompostProcess" presStyleCnt="0">
        <dgm:presLayoutVars>
          <dgm:dir/>
          <dgm:resizeHandles val="exact"/>
        </dgm:presLayoutVars>
      </dgm:prSet>
      <dgm:spPr/>
    </dgm:pt>
    <dgm:pt modelId="{FE5746A6-8793-4711-86D1-86466159CD0B}" type="pres">
      <dgm:prSet presAssocID="{FBE8C460-C6A4-4E61-8FBC-76D0277E121E}" presName="arrow" presStyleLbl="bgShp" presStyleIdx="0" presStyleCnt="1"/>
      <dgm:spPr>
        <a:solidFill>
          <a:srgbClr val="FFC000"/>
        </a:solidFill>
      </dgm:spPr>
    </dgm:pt>
    <dgm:pt modelId="{CCBF15D8-EF68-42BC-9481-CEB0ED5B9E24}" type="pres">
      <dgm:prSet presAssocID="{FBE8C460-C6A4-4E61-8FBC-76D0277E121E}" presName="linearProcess" presStyleCnt="0"/>
      <dgm:spPr/>
    </dgm:pt>
    <dgm:pt modelId="{C76FED7F-6418-4AD8-9E6F-4CAA65ED8754}" type="pres">
      <dgm:prSet presAssocID="{9FB8F022-41EE-4D20-BDDF-05B6F61A6D4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A733BE4-24FF-407F-B736-FD91233EC21D}" type="pres">
      <dgm:prSet presAssocID="{253EBAB0-A699-48AD-9971-A00266AC18E1}" presName="sibTrans" presStyleCnt="0"/>
      <dgm:spPr/>
    </dgm:pt>
    <dgm:pt modelId="{B570DEAF-C7B2-42AC-8FD1-FFEACE133958}" type="pres">
      <dgm:prSet presAssocID="{AA777FB1-A809-4A24-B931-DA2AD3238FF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093E1E7-6D81-4396-BF73-CC7EFEE56DCA}" type="pres">
      <dgm:prSet presAssocID="{A2F29F38-6274-4311-B824-CBF33B54BFD1}" presName="sibTrans" presStyleCnt="0"/>
      <dgm:spPr/>
    </dgm:pt>
    <dgm:pt modelId="{1941B5E0-675D-4396-B5FD-F47B10358F78}" type="pres">
      <dgm:prSet presAssocID="{26A2F0D7-0DD6-4BC1-BA80-72E4F7C3B45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2D1C12E-231C-4769-8A10-A4D5F0F5C78D}" type="presOf" srcId="{9FB8F022-41EE-4D20-BDDF-05B6F61A6D40}" destId="{C76FED7F-6418-4AD8-9E6F-4CAA65ED8754}" srcOrd="0" destOrd="0" presId="urn:microsoft.com/office/officeart/2005/8/layout/hProcess9"/>
    <dgm:cxn modelId="{49A3D5EE-496C-4CB3-A9E6-24666338E376}" srcId="{FBE8C460-C6A4-4E61-8FBC-76D0277E121E}" destId="{9FB8F022-41EE-4D20-BDDF-05B6F61A6D40}" srcOrd="0" destOrd="0" parTransId="{4CAF6699-228E-4B4C-9823-9A9A430F5CC2}" sibTransId="{253EBAB0-A699-48AD-9971-A00266AC18E1}"/>
    <dgm:cxn modelId="{0D65B3B9-A7CC-45CB-8D8E-711707F03C62}" type="presOf" srcId="{FBE8C460-C6A4-4E61-8FBC-76D0277E121E}" destId="{AF8EF3E1-3AA3-4D7A-9A5D-E995EFCDD112}" srcOrd="0" destOrd="0" presId="urn:microsoft.com/office/officeart/2005/8/layout/hProcess9"/>
    <dgm:cxn modelId="{9A385A12-B0F4-4C9E-8284-66B595394D48}" type="presOf" srcId="{26A2F0D7-0DD6-4BC1-BA80-72E4F7C3B455}" destId="{1941B5E0-675D-4396-B5FD-F47B10358F78}" srcOrd="0" destOrd="0" presId="urn:microsoft.com/office/officeart/2005/8/layout/hProcess9"/>
    <dgm:cxn modelId="{A5E62AFE-203F-4E6B-A3F0-2ECA5672CBF6}" type="presOf" srcId="{AA777FB1-A809-4A24-B931-DA2AD3238FF4}" destId="{B570DEAF-C7B2-42AC-8FD1-FFEACE133958}" srcOrd="0" destOrd="0" presId="urn:microsoft.com/office/officeart/2005/8/layout/hProcess9"/>
    <dgm:cxn modelId="{6B05F4C7-2D74-4368-BEAF-5C7D172A02B5}" srcId="{FBE8C460-C6A4-4E61-8FBC-76D0277E121E}" destId="{AA777FB1-A809-4A24-B931-DA2AD3238FF4}" srcOrd="1" destOrd="0" parTransId="{A9FB1AFB-B744-4F0A-8D9D-530DD622C64E}" sibTransId="{A2F29F38-6274-4311-B824-CBF33B54BFD1}"/>
    <dgm:cxn modelId="{30014D5E-8AC1-47EA-A8D6-63DDFC0CC35E}" srcId="{FBE8C460-C6A4-4E61-8FBC-76D0277E121E}" destId="{26A2F0D7-0DD6-4BC1-BA80-72E4F7C3B455}" srcOrd="2" destOrd="0" parTransId="{EB140155-B481-4263-A333-02824B206C3B}" sibTransId="{E0EFC2D1-C745-4FDA-AE18-22F1AD876DEA}"/>
    <dgm:cxn modelId="{57E82C8A-3667-4620-8BD4-8371512ABE98}" type="presParOf" srcId="{AF8EF3E1-3AA3-4D7A-9A5D-E995EFCDD112}" destId="{FE5746A6-8793-4711-86D1-86466159CD0B}" srcOrd="0" destOrd="0" presId="urn:microsoft.com/office/officeart/2005/8/layout/hProcess9"/>
    <dgm:cxn modelId="{4548FD24-D167-40B4-A5C0-39689241C68A}" type="presParOf" srcId="{AF8EF3E1-3AA3-4D7A-9A5D-E995EFCDD112}" destId="{CCBF15D8-EF68-42BC-9481-CEB0ED5B9E24}" srcOrd="1" destOrd="0" presId="urn:microsoft.com/office/officeart/2005/8/layout/hProcess9"/>
    <dgm:cxn modelId="{2E3E7ED5-F351-48B7-AE1A-F0FA227BD924}" type="presParOf" srcId="{CCBF15D8-EF68-42BC-9481-CEB0ED5B9E24}" destId="{C76FED7F-6418-4AD8-9E6F-4CAA65ED8754}" srcOrd="0" destOrd="0" presId="urn:microsoft.com/office/officeart/2005/8/layout/hProcess9"/>
    <dgm:cxn modelId="{F8962F08-AB3E-4BBE-93E3-1C38129A6FBA}" type="presParOf" srcId="{CCBF15D8-EF68-42BC-9481-CEB0ED5B9E24}" destId="{1A733BE4-24FF-407F-B736-FD91233EC21D}" srcOrd="1" destOrd="0" presId="urn:microsoft.com/office/officeart/2005/8/layout/hProcess9"/>
    <dgm:cxn modelId="{5A504608-AD45-45D6-8A67-03794351A7AB}" type="presParOf" srcId="{CCBF15D8-EF68-42BC-9481-CEB0ED5B9E24}" destId="{B570DEAF-C7B2-42AC-8FD1-FFEACE133958}" srcOrd="2" destOrd="0" presId="urn:microsoft.com/office/officeart/2005/8/layout/hProcess9"/>
    <dgm:cxn modelId="{D64BBE66-6EEC-4983-9B08-0A0771E0A9D9}" type="presParOf" srcId="{CCBF15D8-EF68-42BC-9481-CEB0ED5B9E24}" destId="{C093E1E7-6D81-4396-BF73-CC7EFEE56DCA}" srcOrd="3" destOrd="0" presId="urn:microsoft.com/office/officeart/2005/8/layout/hProcess9"/>
    <dgm:cxn modelId="{BE4741FD-6B5D-4326-92E0-D70B34CC2690}" type="presParOf" srcId="{CCBF15D8-EF68-42BC-9481-CEB0ED5B9E24}" destId="{1941B5E0-675D-4396-B5FD-F47B10358F7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05D823-4B9C-463D-BDEB-09A6CCDBB52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D6FBC01-E775-48FB-8C67-B1C438A0D556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En el plano pastoral</a:t>
          </a:r>
          <a:endParaRPr lang="es-MX" dirty="0"/>
        </a:p>
      </dgm:t>
    </dgm:pt>
    <dgm:pt modelId="{35EBFE25-3105-4D8C-AC2D-B73B53E1B43B}" type="parTrans" cxnId="{36EFA748-8DC2-485E-9531-0EBBC3FC6D9B}">
      <dgm:prSet/>
      <dgm:spPr/>
      <dgm:t>
        <a:bodyPr/>
        <a:lstStyle/>
        <a:p>
          <a:endParaRPr lang="es-MX"/>
        </a:p>
      </dgm:t>
    </dgm:pt>
    <dgm:pt modelId="{C78521C8-1D4A-4F4F-895A-A4A58D28B07F}" type="sibTrans" cxnId="{36EFA748-8DC2-485E-9531-0EBBC3FC6D9B}">
      <dgm:prSet/>
      <dgm:spPr/>
      <dgm:t>
        <a:bodyPr/>
        <a:lstStyle/>
        <a:p>
          <a:endParaRPr lang="es-MX"/>
        </a:p>
      </dgm:t>
    </dgm:pt>
    <dgm:pt modelId="{963772FF-B149-4D3E-8C30-1F9654DDA9AB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En el plano teológico</a:t>
          </a:r>
          <a:endParaRPr lang="es-MX" dirty="0"/>
        </a:p>
      </dgm:t>
    </dgm:pt>
    <dgm:pt modelId="{61B8100A-021D-4B82-91F0-AA9CF4DADA53}" type="parTrans" cxnId="{6CE4F672-000F-4D87-AB83-3ADB38AE7E5B}">
      <dgm:prSet/>
      <dgm:spPr/>
      <dgm:t>
        <a:bodyPr/>
        <a:lstStyle/>
        <a:p>
          <a:endParaRPr lang="es-MX"/>
        </a:p>
      </dgm:t>
    </dgm:pt>
    <dgm:pt modelId="{7E09D042-404F-4C33-9654-676134552122}" type="sibTrans" cxnId="{6CE4F672-000F-4D87-AB83-3ADB38AE7E5B}">
      <dgm:prSet/>
      <dgm:spPr/>
      <dgm:t>
        <a:bodyPr/>
        <a:lstStyle/>
        <a:p>
          <a:endParaRPr lang="es-MX"/>
        </a:p>
      </dgm:t>
    </dgm:pt>
    <dgm:pt modelId="{517274CE-F33A-4877-B70C-EDAA29B94251}" type="pres">
      <dgm:prSet presAssocID="{4A05D823-4B9C-463D-BDEB-09A6CCDBB52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F6004D03-E368-43F2-917A-1CDD2779E240}" type="pres">
      <dgm:prSet presAssocID="{7D6FBC01-E775-48FB-8C67-B1C438A0D556}" presName="comp" presStyleCnt="0"/>
      <dgm:spPr/>
    </dgm:pt>
    <dgm:pt modelId="{CBA8E4BF-6A47-49BB-B40C-243F1FC45568}" type="pres">
      <dgm:prSet presAssocID="{7D6FBC01-E775-48FB-8C67-B1C438A0D556}" presName="box" presStyleLbl="node1" presStyleIdx="0" presStyleCnt="2"/>
      <dgm:spPr/>
      <dgm:t>
        <a:bodyPr/>
        <a:lstStyle/>
        <a:p>
          <a:endParaRPr lang="es-MX"/>
        </a:p>
      </dgm:t>
    </dgm:pt>
    <dgm:pt modelId="{CB2ECA67-DEB1-43BD-A59D-71344D2EF97B}" type="pres">
      <dgm:prSet presAssocID="{7D6FBC01-E775-48FB-8C67-B1C438A0D556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F5F9704-EA64-4A49-840B-7BBC3C9FA1A0}" type="pres">
      <dgm:prSet presAssocID="{7D6FBC01-E775-48FB-8C67-B1C438A0D556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430FF9E-5C35-4891-8944-7A676ECF057B}" type="pres">
      <dgm:prSet presAssocID="{C78521C8-1D4A-4F4F-895A-A4A58D28B07F}" presName="spacer" presStyleCnt="0"/>
      <dgm:spPr/>
    </dgm:pt>
    <dgm:pt modelId="{4481278C-16DF-42E2-876C-4FFA2A1A4C37}" type="pres">
      <dgm:prSet presAssocID="{963772FF-B149-4D3E-8C30-1F9654DDA9AB}" presName="comp" presStyleCnt="0"/>
      <dgm:spPr/>
    </dgm:pt>
    <dgm:pt modelId="{99B08C97-0D05-4452-8347-0FFD449CE2D0}" type="pres">
      <dgm:prSet presAssocID="{963772FF-B149-4D3E-8C30-1F9654DDA9AB}" presName="box" presStyleLbl="node1" presStyleIdx="1" presStyleCnt="2"/>
      <dgm:spPr/>
      <dgm:t>
        <a:bodyPr/>
        <a:lstStyle/>
        <a:p>
          <a:endParaRPr lang="es-MX"/>
        </a:p>
      </dgm:t>
    </dgm:pt>
    <dgm:pt modelId="{0D95DAB1-63CB-4B2E-96EF-FB8EE54D4E71}" type="pres">
      <dgm:prSet presAssocID="{963772FF-B149-4D3E-8C30-1F9654DDA9AB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B35D98D-64DD-4259-A1C2-780300FABC51}" type="pres">
      <dgm:prSet presAssocID="{963772FF-B149-4D3E-8C30-1F9654DDA9AB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7FEFAF0-2C86-4154-9525-D673CFC79DB3}" type="presOf" srcId="{7D6FBC01-E775-48FB-8C67-B1C438A0D556}" destId="{CBA8E4BF-6A47-49BB-B40C-243F1FC45568}" srcOrd="0" destOrd="0" presId="urn:microsoft.com/office/officeart/2005/8/layout/vList4"/>
    <dgm:cxn modelId="{3B8675D6-2EBE-4ADB-BF9C-CF2640D80657}" type="presOf" srcId="{7D6FBC01-E775-48FB-8C67-B1C438A0D556}" destId="{0F5F9704-EA64-4A49-840B-7BBC3C9FA1A0}" srcOrd="1" destOrd="0" presId="urn:microsoft.com/office/officeart/2005/8/layout/vList4"/>
    <dgm:cxn modelId="{207D9C85-2A49-4B34-9067-294BA939F0F0}" type="presOf" srcId="{963772FF-B149-4D3E-8C30-1F9654DDA9AB}" destId="{99B08C97-0D05-4452-8347-0FFD449CE2D0}" srcOrd="0" destOrd="0" presId="urn:microsoft.com/office/officeart/2005/8/layout/vList4"/>
    <dgm:cxn modelId="{CBFC5246-9D27-4E45-99D0-22613548E4B1}" type="presOf" srcId="{4A05D823-4B9C-463D-BDEB-09A6CCDBB522}" destId="{517274CE-F33A-4877-B70C-EDAA29B94251}" srcOrd="0" destOrd="0" presId="urn:microsoft.com/office/officeart/2005/8/layout/vList4"/>
    <dgm:cxn modelId="{6CE4F672-000F-4D87-AB83-3ADB38AE7E5B}" srcId="{4A05D823-4B9C-463D-BDEB-09A6CCDBB522}" destId="{963772FF-B149-4D3E-8C30-1F9654DDA9AB}" srcOrd="1" destOrd="0" parTransId="{61B8100A-021D-4B82-91F0-AA9CF4DADA53}" sibTransId="{7E09D042-404F-4C33-9654-676134552122}"/>
    <dgm:cxn modelId="{D0B3E9AE-5789-4DB7-A500-050E03F8350F}" type="presOf" srcId="{963772FF-B149-4D3E-8C30-1F9654DDA9AB}" destId="{5B35D98D-64DD-4259-A1C2-780300FABC51}" srcOrd="1" destOrd="0" presId="urn:microsoft.com/office/officeart/2005/8/layout/vList4"/>
    <dgm:cxn modelId="{36EFA748-8DC2-485E-9531-0EBBC3FC6D9B}" srcId="{4A05D823-4B9C-463D-BDEB-09A6CCDBB522}" destId="{7D6FBC01-E775-48FB-8C67-B1C438A0D556}" srcOrd="0" destOrd="0" parTransId="{35EBFE25-3105-4D8C-AC2D-B73B53E1B43B}" sibTransId="{C78521C8-1D4A-4F4F-895A-A4A58D28B07F}"/>
    <dgm:cxn modelId="{730492B2-0BC4-4AEB-93EC-9986A1C3225B}" type="presParOf" srcId="{517274CE-F33A-4877-B70C-EDAA29B94251}" destId="{F6004D03-E368-43F2-917A-1CDD2779E240}" srcOrd="0" destOrd="0" presId="urn:microsoft.com/office/officeart/2005/8/layout/vList4"/>
    <dgm:cxn modelId="{CCC3800D-8FC7-4541-B0BB-B82AFCFF49DC}" type="presParOf" srcId="{F6004D03-E368-43F2-917A-1CDD2779E240}" destId="{CBA8E4BF-6A47-49BB-B40C-243F1FC45568}" srcOrd="0" destOrd="0" presId="urn:microsoft.com/office/officeart/2005/8/layout/vList4"/>
    <dgm:cxn modelId="{03BF061B-35A9-4910-A50D-7796CA08B9C2}" type="presParOf" srcId="{F6004D03-E368-43F2-917A-1CDD2779E240}" destId="{CB2ECA67-DEB1-43BD-A59D-71344D2EF97B}" srcOrd="1" destOrd="0" presId="urn:microsoft.com/office/officeart/2005/8/layout/vList4"/>
    <dgm:cxn modelId="{9245FB95-0A78-4DD1-9327-8D76A3BD649B}" type="presParOf" srcId="{F6004D03-E368-43F2-917A-1CDD2779E240}" destId="{0F5F9704-EA64-4A49-840B-7BBC3C9FA1A0}" srcOrd="2" destOrd="0" presId="urn:microsoft.com/office/officeart/2005/8/layout/vList4"/>
    <dgm:cxn modelId="{946AF00E-FEC7-44D4-A4DC-E5D7640436C3}" type="presParOf" srcId="{517274CE-F33A-4877-B70C-EDAA29B94251}" destId="{F430FF9E-5C35-4891-8944-7A676ECF057B}" srcOrd="1" destOrd="0" presId="urn:microsoft.com/office/officeart/2005/8/layout/vList4"/>
    <dgm:cxn modelId="{06B990F2-6323-4BCA-B013-60F8960B58FE}" type="presParOf" srcId="{517274CE-F33A-4877-B70C-EDAA29B94251}" destId="{4481278C-16DF-42E2-876C-4FFA2A1A4C37}" srcOrd="2" destOrd="0" presId="urn:microsoft.com/office/officeart/2005/8/layout/vList4"/>
    <dgm:cxn modelId="{E0D3D06B-B3A4-447F-834A-4C3D943F357C}" type="presParOf" srcId="{4481278C-16DF-42E2-876C-4FFA2A1A4C37}" destId="{99B08C97-0D05-4452-8347-0FFD449CE2D0}" srcOrd="0" destOrd="0" presId="urn:microsoft.com/office/officeart/2005/8/layout/vList4"/>
    <dgm:cxn modelId="{354A025F-844B-4454-A5EA-AEC21518C966}" type="presParOf" srcId="{4481278C-16DF-42E2-876C-4FFA2A1A4C37}" destId="{0D95DAB1-63CB-4B2E-96EF-FB8EE54D4E71}" srcOrd="1" destOrd="0" presId="urn:microsoft.com/office/officeart/2005/8/layout/vList4"/>
    <dgm:cxn modelId="{D83AB22F-AD26-431A-977F-34FF0330C8BA}" type="presParOf" srcId="{4481278C-16DF-42E2-876C-4FFA2A1A4C37}" destId="{5B35D98D-64DD-4259-A1C2-780300FABC5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505FAF-D696-4399-8927-A27EF66EEC8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C4769746-B54D-4A33-9BD1-9504C34BFAF1}" type="pres">
      <dgm:prSet presAssocID="{6A505FAF-D696-4399-8927-A27EF66EEC8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</dgm:ptLst>
  <dgm:cxnLst>
    <dgm:cxn modelId="{9D9173B7-A690-4BFE-AD64-B22531147535}" type="presOf" srcId="{6A505FAF-D696-4399-8927-A27EF66EEC81}" destId="{C4769746-B54D-4A33-9BD1-9504C34BFAF1}" srcOrd="0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FCAFCC-9439-44EE-9012-16B9CA384CC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1423526-C830-4882-9CD5-94855F7409CE}">
      <dgm:prSet custT="1"/>
      <dgm:spPr>
        <a:solidFill>
          <a:srgbClr val="00B050"/>
        </a:solidFill>
      </dgm:spPr>
      <dgm:t>
        <a:bodyPr/>
        <a:lstStyle/>
        <a:p>
          <a:r>
            <a:rPr lang="es-MX" sz="2400" dirty="0" smtClean="0"/>
            <a:t>tiene en cuenta no solo el </a:t>
          </a:r>
          <a:r>
            <a:rPr lang="es-MX" sz="2400" b="1" dirty="0" smtClean="0">
              <a:solidFill>
                <a:srgbClr val="FFFF00"/>
              </a:solidFill>
            </a:rPr>
            <a:t>contenido teológico doctrinal </a:t>
          </a:r>
          <a:r>
            <a:rPr lang="es-MX" sz="2400" dirty="0" smtClean="0"/>
            <a:t>sistemáticamente articulado, </a:t>
          </a:r>
          <a:endParaRPr lang="es-MX" sz="2400" dirty="0"/>
        </a:p>
      </dgm:t>
    </dgm:pt>
    <dgm:pt modelId="{D90850F0-5EFA-4D66-83FC-4D8C9B972AF8}" type="parTrans" cxnId="{23B57B32-5856-409D-9B4B-33B42C86271B}">
      <dgm:prSet/>
      <dgm:spPr/>
      <dgm:t>
        <a:bodyPr/>
        <a:lstStyle/>
        <a:p>
          <a:endParaRPr lang="es-MX"/>
        </a:p>
      </dgm:t>
    </dgm:pt>
    <dgm:pt modelId="{D2846341-3283-4475-B71B-9ACBF7EDD0A4}" type="sibTrans" cxnId="{23B57B32-5856-409D-9B4B-33B42C86271B}">
      <dgm:prSet/>
      <dgm:spPr>
        <a:solidFill>
          <a:srgbClr val="FF0000"/>
        </a:solidFill>
        <a:ln w="76200">
          <a:solidFill>
            <a:srgbClr val="FF00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98EC4701-E270-4F8A-B51E-EA62180EEE44}">
      <dgm:prSet custT="1"/>
      <dgm:spPr>
        <a:solidFill>
          <a:srgbClr val="FF0000"/>
        </a:solidFill>
      </dgm:spPr>
      <dgm:t>
        <a:bodyPr/>
        <a:lstStyle/>
        <a:p>
          <a:r>
            <a:rPr lang="es-MX" sz="2400" dirty="0" smtClean="0"/>
            <a:t>considera esencial en su discurso </a:t>
          </a:r>
          <a:r>
            <a:rPr lang="es-MX" sz="2400" b="1" dirty="0" smtClean="0">
              <a:solidFill>
                <a:srgbClr val="FFFF00"/>
              </a:solidFill>
            </a:rPr>
            <a:t>la expresión celebrativa o </a:t>
          </a:r>
          <a:r>
            <a:rPr lang="es-MX" sz="2400" b="1" dirty="0" err="1" smtClean="0">
              <a:solidFill>
                <a:srgbClr val="FFFF00"/>
              </a:solidFill>
            </a:rPr>
            <a:t>mistagogia</a:t>
          </a:r>
          <a:r>
            <a:rPr lang="es-MX" sz="2400" b="1" dirty="0" smtClean="0">
              <a:solidFill>
                <a:srgbClr val="FFFF00"/>
              </a:solidFill>
            </a:rPr>
            <a:t>, </a:t>
          </a:r>
          <a:endParaRPr lang="es-MX" sz="2400" b="1" dirty="0">
            <a:solidFill>
              <a:srgbClr val="FFFF00"/>
            </a:solidFill>
          </a:endParaRPr>
        </a:p>
      </dgm:t>
    </dgm:pt>
    <dgm:pt modelId="{BF70B279-0B7C-4AD3-97A0-7D3E80C93890}" type="parTrans" cxnId="{3A94C7E2-5910-401F-944D-5B2BD55BC742}">
      <dgm:prSet/>
      <dgm:spPr/>
      <dgm:t>
        <a:bodyPr/>
        <a:lstStyle/>
        <a:p>
          <a:endParaRPr lang="es-MX"/>
        </a:p>
      </dgm:t>
    </dgm:pt>
    <dgm:pt modelId="{C7A9DA81-B704-4D35-9DC3-54A5105DB8E0}" type="sibTrans" cxnId="{3A94C7E2-5910-401F-944D-5B2BD55BC742}">
      <dgm:prSet/>
      <dgm:spPr>
        <a:ln w="76200">
          <a:solidFill>
            <a:srgbClr val="FF00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74D07AC6-83F6-46A0-B25F-4F31EA434DC0}">
      <dgm:prSet custT="1"/>
      <dgm:spPr/>
      <dgm:t>
        <a:bodyPr/>
        <a:lstStyle/>
        <a:p>
          <a:r>
            <a:rPr lang="es-MX" sz="2400" dirty="0" smtClean="0"/>
            <a:t>promueve y se deja interrogar por la pastoral y la vida,</a:t>
          </a:r>
          <a:endParaRPr lang="es-MX" sz="2400" dirty="0"/>
        </a:p>
      </dgm:t>
    </dgm:pt>
    <dgm:pt modelId="{C9E74CC7-57AA-4529-AED8-75F0020555C4}" type="parTrans" cxnId="{E352BCB8-BC43-4B88-A21C-D153B157ABA0}">
      <dgm:prSet/>
      <dgm:spPr/>
      <dgm:t>
        <a:bodyPr/>
        <a:lstStyle/>
        <a:p>
          <a:endParaRPr lang="es-MX"/>
        </a:p>
      </dgm:t>
    </dgm:pt>
    <dgm:pt modelId="{9E335FC2-EB69-4140-9CC7-9E7F69D2F503}" type="sibTrans" cxnId="{E352BCB8-BC43-4B88-A21C-D153B157ABA0}">
      <dgm:prSet/>
      <dgm:spPr>
        <a:ln w="76200">
          <a:solidFill>
            <a:srgbClr val="FF00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E62B2ADF-58F0-4066-8122-EEC651D6C402}">
      <dgm:prSet custT="1"/>
      <dgm:spPr>
        <a:solidFill>
          <a:srgbClr val="002060"/>
        </a:solidFill>
      </dgm:spPr>
      <dgm:t>
        <a:bodyPr/>
        <a:lstStyle/>
        <a:p>
          <a:r>
            <a:rPr lang="es-MX" sz="2000" dirty="0" smtClean="0"/>
            <a:t>cuando el lenguaje en que se </a:t>
          </a:r>
          <a:r>
            <a:rPr lang="es-MX" sz="2400" b="1" dirty="0" smtClean="0">
              <a:solidFill>
                <a:srgbClr val="FFFF00"/>
              </a:solidFill>
            </a:rPr>
            <a:t>expresa ayuda también a una transmisión</a:t>
          </a:r>
          <a:r>
            <a:rPr lang="es-MX" sz="2000" dirty="0" smtClean="0"/>
            <a:t> vivencial </a:t>
          </a:r>
          <a:endParaRPr lang="es-MX" sz="2000" dirty="0"/>
        </a:p>
      </dgm:t>
    </dgm:pt>
    <dgm:pt modelId="{3C94E4C2-6CA1-4D91-B5EA-7BE44976B6C6}" type="parTrans" cxnId="{689A1127-69D0-40C6-9E8A-CB055178F278}">
      <dgm:prSet/>
      <dgm:spPr/>
      <dgm:t>
        <a:bodyPr/>
        <a:lstStyle/>
        <a:p>
          <a:endParaRPr lang="es-MX"/>
        </a:p>
      </dgm:t>
    </dgm:pt>
    <dgm:pt modelId="{E1B151FB-3E7A-4C4A-B9E0-12A71AAAAABF}" type="sibTrans" cxnId="{689A1127-69D0-40C6-9E8A-CB055178F278}">
      <dgm:prSet/>
      <dgm:spPr>
        <a:ln w="76200">
          <a:solidFill>
            <a:srgbClr val="FF0000"/>
          </a:solidFill>
          <a:headEnd type="none" w="med" len="med"/>
          <a:tailEnd type="triangle" w="med" len="med"/>
        </a:ln>
      </dgm:spPr>
      <dgm:t>
        <a:bodyPr/>
        <a:lstStyle/>
        <a:p>
          <a:endParaRPr lang="es-MX"/>
        </a:p>
      </dgm:t>
    </dgm:pt>
    <dgm:pt modelId="{DC9705F0-7BB7-479E-A26A-CCE6CEECD292}" type="pres">
      <dgm:prSet presAssocID="{36FCAFCC-9439-44EE-9012-16B9CA384CC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60C4C1C-0EFF-4C69-A83D-367B07F9B5B6}" type="pres">
      <dgm:prSet presAssocID="{71423526-C830-4882-9CD5-94855F7409CE}" presName="node" presStyleLbl="node1" presStyleIdx="0" presStyleCnt="4" custScaleX="19195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F4D6EBA-53FE-4F05-88C8-DBA1C450BF76}" type="pres">
      <dgm:prSet presAssocID="{71423526-C830-4882-9CD5-94855F7409CE}" presName="spNode" presStyleCnt="0"/>
      <dgm:spPr/>
    </dgm:pt>
    <dgm:pt modelId="{5F5B5DCA-118F-40FD-A36A-E07C876D5E1C}" type="pres">
      <dgm:prSet presAssocID="{D2846341-3283-4475-B71B-9ACBF7EDD0A4}" presName="sibTrans" presStyleLbl="sibTrans1D1" presStyleIdx="0" presStyleCnt="4"/>
      <dgm:spPr/>
      <dgm:t>
        <a:bodyPr/>
        <a:lstStyle/>
        <a:p>
          <a:endParaRPr lang="es-MX"/>
        </a:p>
      </dgm:t>
    </dgm:pt>
    <dgm:pt modelId="{84653F5F-2444-4800-8AE7-44A5323072AD}" type="pres">
      <dgm:prSet presAssocID="{98EC4701-E270-4F8A-B51E-EA62180EEE44}" presName="node" presStyleLbl="node1" presStyleIdx="1" presStyleCnt="4" custScaleX="16105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41C6BFB-BF3A-4728-9B04-1885FFAD3B9C}" type="pres">
      <dgm:prSet presAssocID="{98EC4701-E270-4F8A-B51E-EA62180EEE44}" presName="spNode" presStyleCnt="0"/>
      <dgm:spPr/>
    </dgm:pt>
    <dgm:pt modelId="{3328EA32-F46A-4FD5-8BFE-4CE9F49542A2}" type="pres">
      <dgm:prSet presAssocID="{C7A9DA81-B704-4D35-9DC3-54A5105DB8E0}" presName="sibTrans" presStyleLbl="sibTrans1D1" presStyleIdx="1" presStyleCnt="4"/>
      <dgm:spPr/>
      <dgm:t>
        <a:bodyPr/>
        <a:lstStyle/>
        <a:p>
          <a:endParaRPr lang="es-MX"/>
        </a:p>
      </dgm:t>
    </dgm:pt>
    <dgm:pt modelId="{7710AD68-71CD-46CD-B553-B723E84B3C3C}" type="pres">
      <dgm:prSet presAssocID="{74D07AC6-83F6-46A0-B25F-4F31EA434DC0}" presName="node" presStyleLbl="node1" presStyleIdx="2" presStyleCnt="4" custScaleX="191953" custRadScaleRad="100235" custRadScaleInc="224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ED8FA35-172C-4B66-8119-FEC279E2A5D8}" type="pres">
      <dgm:prSet presAssocID="{74D07AC6-83F6-46A0-B25F-4F31EA434DC0}" presName="spNode" presStyleCnt="0"/>
      <dgm:spPr/>
    </dgm:pt>
    <dgm:pt modelId="{333BC621-0A42-4690-9F32-ACDF64388EC5}" type="pres">
      <dgm:prSet presAssocID="{9E335FC2-EB69-4140-9CC7-9E7F69D2F503}" presName="sibTrans" presStyleLbl="sibTrans1D1" presStyleIdx="2" presStyleCnt="4"/>
      <dgm:spPr/>
      <dgm:t>
        <a:bodyPr/>
        <a:lstStyle/>
        <a:p>
          <a:endParaRPr lang="es-MX"/>
        </a:p>
      </dgm:t>
    </dgm:pt>
    <dgm:pt modelId="{F12966B8-5635-4781-AA72-97716FCD26B8}" type="pres">
      <dgm:prSet presAssocID="{E62B2ADF-58F0-4066-8122-EEC651D6C402}" presName="node" presStyleLbl="node1" presStyleIdx="3" presStyleCnt="4" custScaleX="163565" custScaleY="10502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6BFC44-AD8F-4887-BD7F-8D4247CE4388}" type="pres">
      <dgm:prSet presAssocID="{E62B2ADF-58F0-4066-8122-EEC651D6C402}" presName="spNode" presStyleCnt="0"/>
      <dgm:spPr/>
    </dgm:pt>
    <dgm:pt modelId="{463C3995-4040-42AF-A405-7D55213F3DDE}" type="pres">
      <dgm:prSet presAssocID="{E1B151FB-3E7A-4C4A-B9E0-12A71AAAAABF}" presName="sibTrans" presStyleLbl="sibTrans1D1" presStyleIdx="3" presStyleCnt="4"/>
      <dgm:spPr/>
      <dgm:t>
        <a:bodyPr/>
        <a:lstStyle/>
        <a:p>
          <a:endParaRPr lang="es-MX"/>
        </a:p>
      </dgm:t>
    </dgm:pt>
  </dgm:ptLst>
  <dgm:cxnLst>
    <dgm:cxn modelId="{6863015F-4655-48A0-B585-4EA6AE23E832}" type="presOf" srcId="{E62B2ADF-58F0-4066-8122-EEC651D6C402}" destId="{F12966B8-5635-4781-AA72-97716FCD26B8}" srcOrd="0" destOrd="0" presId="urn:microsoft.com/office/officeart/2005/8/layout/cycle6"/>
    <dgm:cxn modelId="{689A1127-69D0-40C6-9E8A-CB055178F278}" srcId="{36FCAFCC-9439-44EE-9012-16B9CA384CC1}" destId="{E62B2ADF-58F0-4066-8122-EEC651D6C402}" srcOrd="3" destOrd="0" parTransId="{3C94E4C2-6CA1-4D91-B5EA-7BE44976B6C6}" sibTransId="{E1B151FB-3E7A-4C4A-B9E0-12A71AAAAABF}"/>
    <dgm:cxn modelId="{AB3CA7B3-CF5D-44E8-9135-FD08DCCBC269}" type="presOf" srcId="{74D07AC6-83F6-46A0-B25F-4F31EA434DC0}" destId="{7710AD68-71CD-46CD-B553-B723E84B3C3C}" srcOrd="0" destOrd="0" presId="urn:microsoft.com/office/officeart/2005/8/layout/cycle6"/>
    <dgm:cxn modelId="{46B7F212-C8E0-43E1-8572-35FBD4EE1327}" type="presOf" srcId="{71423526-C830-4882-9CD5-94855F7409CE}" destId="{660C4C1C-0EFF-4C69-A83D-367B07F9B5B6}" srcOrd="0" destOrd="0" presId="urn:microsoft.com/office/officeart/2005/8/layout/cycle6"/>
    <dgm:cxn modelId="{F29E4F88-8BA2-438C-9FC9-B417EE60FCB6}" type="presOf" srcId="{D2846341-3283-4475-B71B-9ACBF7EDD0A4}" destId="{5F5B5DCA-118F-40FD-A36A-E07C876D5E1C}" srcOrd="0" destOrd="0" presId="urn:microsoft.com/office/officeart/2005/8/layout/cycle6"/>
    <dgm:cxn modelId="{B34254EB-7645-43DA-9642-CACEC5621332}" type="presOf" srcId="{E1B151FB-3E7A-4C4A-B9E0-12A71AAAAABF}" destId="{463C3995-4040-42AF-A405-7D55213F3DDE}" srcOrd="0" destOrd="0" presId="urn:microsoft.com/office/officeart/2005/8/layout/cycle6"/>
    <dgm:cxn modelId="{23B57B32-5856-409D-9B4B-33B42C86271B}" srcId="{36FCAFCC-9439-44EE-9012-16B9CA384CC1}" destId="{71423526-C830-4882-9CD5-94855F7409CE}" srcOrd="0" destOrd="0" parTransId="{D90850F0-5EFA-4D66-83FC-4D8C9B972AF8}" sibTransId="{D2846341-3283-4475-B71B-9ACBF7EDD0A4}"/>
    <dgm:cxn modelId="{679FD4AE-EBB9-4AC6-A37B-31C4EADCB735}" type="presOf" srcId="{36FCAFCC-9439-44EE-9012-16B9CA384CC1}" destId="{DC9705F0-7BB7-479E-A26A-CCE6CEECD292}" srcOrd="0" destOrd="0" presId="urn:microsoft.com/office/officeart/2005/8/layout/cycle6"/>
    <dgm:cxn modelId="{0AE4CF30-537A-44EE-BA9E-6C06AEC39522}" type="presOf" srcId="{9E335FC2-EB69-4140-9CC7-9E7F69D2F503}" destId="{333BC621-0A42-4690-9F32-ACDF64388EC5}" srcOrd="0" destOrd="0" presId="urn:microsoft.com/office/officeart/2005/8/layout/cycle6"/>
    <dgm:cxn modelId="{EEBC0F91-5D0C-4671-9661-D2362DCA5011}" type="presOf" srcId="{98EC4701-E270-4F8A-B51E-EA62180EEE44}" destId="{84653F5F-2444-4800-8AE7-44A5323072AD}" srcOrd="0" destOrd="0" presId="urn:microsoft.com/office/officeart/2005/8/layout/cycle6"/>
    <dgm:cxn modelId="{E352BCB8-BC43-4B88-A21C-D153B157ABA0}" srcId="{36FCAFCC-9439-44EE-9012-16B9CA384CC1}" destId="{74D07AC6-83F6-46A0-B25F-4F31EA434DC0}" srcOrd="2" destOrd="0" parTransId="{C9E74CC7-57AA-4529-AED8-75F0020555C4}" sibTransId="{9E335FC2-EB69-4140-9CC7-9E7F69D2F503}"/>
    <dgm:cxn modelId="{B8150EA6-6944-44CC-82FD-0FCC3BABF68C}" type="presOf" srcId="{C7A9DA81-B704-4D35-9DC3-54A5105DB8E0}" destId="{3328EA32-F46A-4FD5-8BFE-4CE9F49542A2}" srcOrd="0" destOrd="0" presId="urn:microsoft.com/office/officeart/2005/8/layout/cycle6"/>
    <dgm:cxn modelId="{3A94C7E2-5910-401F-944D-5B2BD55BC742}" srcId="{36FCAFCC-9439-44EE-9012-16B9CA384CC1}" destId="{98EC4701-E270-4F8A-B51E-EA62180EEE44}" srcOrd="1" destOrd="0" parTransId="{BF70B279-0B7C-4AD3-97A0-7D3E80C93890}" sibTransId="{C7A9DA81-B704-4D35-9DC3-54A5105DB8E0}"/>
    <dgm:cxn modelId="{7538190B-13EC-487D-916B-0446F48B8A85}" type="presParOf" srcId="{DC9705F0-7BB7-479E-A26A-CCE6CEECD292}" destId="{660C4C1C-0EFF-4C69-A83D-367B07F9B5B6}" srcOrd="0" destOrd="0" presId="urn:microsoft.com/office/officeart/2005/8/layout/cycle6"/>
    <dgm:cxn modelId="{F73A2275-C8D2-4C17-8DDC-3682E36709EA}" type="presParOf" srcId="{DC9705F0-7BB7-479E-A26A-CCE6CEECD292}" destId="{FF4D6EBA-53FE-4F05-88C8-DBA1C450BF76}" srcOrd="1" destOrd="0" presId="urn:microsoft.com/office/officeart/2005/8/layout/cycle6"/>
    <dgm:cxn modelId="{C5A74C71-3568-4705-A608-96B93AC3B9ED}" type="presParOf" srcId="{DC9705F0-7BB7-479E-A26A-CCE6CEECD292}" destId="{5F5B5DCA-118F-40FD-A36A-E07C876D5E1C}" srcOrd="2" destOrd="0" presId="urn:microsoft.com/office/officeart/2005/8/layout/cycle6"/>
    <dgm:cxn modelId="{361A8ABE-A904-4887-9036-53C56C5D66DA}" type="presParOf" srcId="{DC9705F0-7BB7-479E-A26A-CCE6CEECD292}" destId="{84653F5F-2444-4800-8AE7-44A5323072AD}" srcOrd="3" destOrd="0" presId="urn:microsoft.com/office/officeart/2005/8/layout/cycle6"/>
    <dgm:cxn modelId="{A309607F-DBD6-4D3F-80BF-3D2A27F5CEFB}" type="presParOf" srcId="{DC9705F0-7BB7-479E-A26A-CCE6CEECD292}" destId="{A41C6BFB-BF3A-4728-9B04-1885FFAD3B9C}" srcOrd="4" destOrd="0" presId="urn:microsoft.com/office/officeart/2005/8/layout/cycle6"/>
    <dgm:cxn modelId="{564205AF-7614-4238-B9DE-E589CA48625F}" type="presParOf" srcId="{DC9705F0-7BB7-479E-A26A-CCE6CEECD292}" destId="{3328EA32-F46A-4FD5-8BFE-4CE9F49542A2}" srcOrd="5" destOrd="0" presId="urn:microsoft.com/office/officeart/2005/8/layout/cycle6"/>
    <dgm:cxn modelId="{A8825B42-623B-43A9-B32F-01C9BF64CF21}" type="presParOf" srcId="{DC9705F0-7BB7-479E-A26A-CCE6CEECD292}" destId="{7710AD68-71CD-46CD-B553-B723E84B3C3C}" srcOrd="6" destOrd="0" presId="urn:microsoft.com/office/officeart/2005/8/layout/cycle6"/>
    <dgm:cxn modelId="{1446D6ED-64BA-45A3-A788-973CDE7EF17C}" type="presParOf" srcId="{DC9705F0-7BB7-479E-A26A-CCE6CEECD292}" destId="{AED8FA35-172C-4B66-8119-FEC279E2A5D8}" srcOrd="7" destOrd="0" presId="urn:microsoft.com/office/officeart/2005/8/layout/cycle6"/>
    <dgm:cxn modelId="{9CA709C3-B5BC-4530-A98C-0B30FA1A0C62}" type="presParOf" srcId="{DC9705F0-7BB7-479E-A26A-CCE6CEECD292}" destId="{333BC621-0A42-4690-9F32-ACDF64388EC5}" srcOrd="8" destOrd="0" presId="urn:microsoft.com/office/officeart/2005/8/layout/cycle6"/>
    <dgm:cxn modelId="{C8B3B31B-9136-4015-9429-EB22BC35BBC3}" type="presParOf" srcId="{DC9705F0-7BB7-479E-A26A-CCE6CEECD292}" destId="{F12966B8-5635-4781-AA72-97716FCD26B8}" srcOrd="9" destOrd="0" presId="urn:microsoft.com/office/officeart/2005/8/layout/cycle6"/>
    <dgm:cxn modelId="{67954BCC-C318-44A6-B849-0C20DB6828C1}" type="presParOf" srcId="{DC9705F0-7BB7-479E-A26A-CCE6CEECD292}" destId="{266BFC44-AD8F-4887-BD7F-8D4247CE4388}" srcOrd="10" destOrd="0" presId="urn:microsoft.com/office/officeart/2005/8/layout/cycle6"/>
    <dgm:cxn modelId="{ACA04A4B-2110-44EC-83C1-48993965A168}" type="presParOf" srcId="{DC9705F0-7BB7-479E-A26A-CCE6CEECD292}" destId="{463C3995-4040-42AF-A405-7D55213F3DDE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505FAF-D696-4399-8927-A27EF66EEC8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AA7A4FB-19CE-4687-A8D6-947D167D1AC0}">
      <dgm:prSet/>
      <dgm:spPr>
        <a:solidFill>
          <a:srgbClr val="00B050"/>
        </a:solidFill>
      </dgm:spPr>
      <dgm:t>
        <a:bodyPr/>
        <a:lstStyle/>
        <a:p>
          <a:r>
            <a:rPr lang="es-MX" dirty="0" smtClean="0"/>
            <a:t>1. </a:t>
          </a:r>
          <a:r>
            <a:rPr lang="es-MX" b="1" dirty="0" smtClean="0">
              <a:solidFill>
                <a:srgbClr val="FFFF00"/>
              </a:solidFill>
            </a:rPr>
            <a:t>Lo que hay que creer (lex credendi). </a:t>
          </a:r>
          <a:r>
            <a:rPr lang="es-MX" dirty="0" smtClean="0"/>
            <a:t>Nos parece necesario insistir en la esencia de la fe, </a:t>
          </a:r>
          <a:r>
            <a:rPr lang="es-MX" b="1" dirty="0" smtClean="0">
              <a:solidFill>
                <a:srgbClr val="FFFF00"/>
              </a:solidFill>
            </a:rPr>
            <a:t>en sus contenidos centrales, </a:t>
          </a:r>
          <a:r>
            <a:rPr lang="es-MX" dirty="0" smtClean="0"/>
            <a:t>teniendo en cuenta el referente bíblico, y la interpretación permanente de la tradición y del magisterio, así como el sentir (sensus fidelium) de los fieles.</a:t>
          </a:r>
          <a:endParaRPr lang="es-MX" dirty="0"/>
        </a:p>
      </dgm:t>
    </dgm:pt>
    <dgm:pt modelId="{E7497C06-DD48-48EE-8E6D-DAB49520D3F5}" type="parTrans" cxnId="{94F56ED9-86EC-4448-965B-C5A3B36F1D91}">
      <dgm:prSet/>
      <dgm:spPr/>
      <dgm:t>
        <a:bodyPr/>
        <a:lstStyle/>
        <a:p>
          <a:endParaRPr lang="es-MX"/>
        </a:p>
      </dgm:t>
    </dgm:pt>
    <dgm:pt modelId="{6C56A4E5-A67D-45D2-B069-CCCAA986EB01}" type="sibTrans" cxnId="{94F56ED9-86EC-4448-965B-C5A3B36F1D91}">
      <dgm:prSet/>
      <dgm:spPr/>
      <dgm:t>
        <a:bodyPr/>
        <a:lstStyle/>
        <a:p>
          <a:endParaRPr lang="es-MX"/>
        </a:p>
      </dgm:t>
    </dgm:pt>
    <dgm:pt modelId="{C4769746-B54D-4A33-9BD1-9504C34BFAF1}" type="pres">
      <dgm:prSet presAssocID="{6A505FAF-D696-4399-8927-A27EF66EEC8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8C3B011-EDA8-477A-A73F-7BDE7C13F38C}" type="pres">
      <dgm:prSet presAssocID="{8AA7A4FB-19CE-4687-A8D6-947D167D1AC0}" presName="comp" presStyleCnt="0"/>
      <dgm:spPr/>
    </dgm:pt>
    <dgm:pt modelId="{3FE46001-167C-4424-8512-A1A2E14FBD42}" type="pres">
      <dgm:prSet presAssocID="{8AA7A4FB-19CE-4687-A8D6-947D167D1AC0}" presName="box" presStyleLbl="node1" presStyleIdx="0" presStyleCnt="1"/>
      <dgm:spPr/>
      <dgm:t>
        <a:bodyPr/>
        <a:lstStyle/>
        <a:p>
          <a:endParaRPr lang="es-MX"/>
        </a:p>
      </dgm:t>
    </dgm:pt>
    <dgm:pt modelId="{0580530C-5257-4719-B3BE-60B6E35DAE00}" type="pres">
      <dgm:prSet presAssocID="{8AA7A4FB-19CE-4687-A8D6-947D167D1AC0}" presName="img" presStyleLbl="fgImgPlace1" presStyleIdx="0" presStyleCnt="1" custScaleY="63415" custLinFactNeighborX="-847" custLinFactNeighborY="-18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8D3B4D5-A514-4155-8262-A5BCEA7B35AD}" type="pres">
      <dgm:prSet presAssocID="{8AA7A4FB-19CE-4687-A8D6-947D167D1AC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4F56ED9-86EC-4448-965B-C5A3B36F1D91}" srcId="{6A505FAF-D696-4399-8927-A27EF66EEC81}" destId="{8AA7A4FB-19CE-4687-A8D6-947D167D1AC0}" srcOrd="0" destOrd="0" parTransId="{E7497C06-DD48-48EE-8E6D-DAB49520D3F5}" sibTransId="{6C56A4E5-A67D-45D2-B069-CCCAA986EB01}"/>
    <dgm:cxn modelId="{04D0D605-31C9-4D68-9EB5-C52B6675DD17}" type="presOf" srcId="{8AA7A4FB-19CE-4687-A8D6-947D167D1AC0}" destId="{88D3B4D5-A514-4155-8262-A5BCEA7B35AD}" srcOrd="1" destOrd="0" presId="urn:microsoft.com/office/officeart/2005/8/layout/vList4"/>
    <dgm:cxn modelId="{B84F7F1A-4C86-4930-B23E-7A2C9F63FF2A}" type="presOf" srcId="{6A505FAF-D696-4399-8927-A27EF66EEC81}" destId="{C4769746-B54D-4A33-9BD1-9504C34BFAF1}" srcOrd="0" destOrd="0" presId="urn:microsoft.com/office/officeart/2005/8/layout/vList4"/>
    <dgm:cxn modelId="{475AAFE0-BF89-498E-A640-854F80B8CDB6}" type="presOf" srcId="{8AA7A4FB-19CE-4687-A8D6-947D167D1AC0}" destId="{3FE46001-167C-4424-8512-A1A2E14FBD42}" srcOrd="0" destOrd="0" presId="urn:microsoft.com/office/officeart/2005/8/layout/vList4"/>
    <dgm:cxn modelId="{052D0C9E-F586-4F2A-AB0B-4DAE56B87FDC}" type="presParOf" srcId="{C4769746-B54D-4A33-9BD1-9504C34BFAF1}" destId="{A8C3B011-EDA8-477A-A73F-7BDE7C13F38C}" srcOrd="0" destOrd="0" presId="urn:microsoft.com/office/officeart/2005/8/layout/vList4"/>
    <dgm:cxn modelId="{78AD211F-4C46-4BE2-8B71-4ABB98749379}" type="presParOf" srcId="{A8C3B011-EDA8-477A-A73F-7BDE7C13F38C}" destId="{3FE46001-167C-4424-8512-A1A2E14FBD42}" srcOrd="0" destOrd="0" presId="urn:microsoft.com/office/officeart/2005/8/layout/vList4"/>
    <dgm:cxn modelId="{A5631FBA-654A-4B34-9F51-3831A48E38B4}" type="presParOf" srcId="{A8C3B011-EDA8-477A-A73F-7BDE7C13F38C}" destId="{0580530C-5257-4719-B3BE-60B6E35DAE00}" srcOrd="1" destOrd="0" presId="urn:microsoft.com/office/officeart/2005/8/layout/vList4"/>
    <dgm:cxn modelId="{F0E4DBFC-8212-4095-A1D0-3CD0DD9751D3}" type="presParOf" srcId="{A8C3B011-EDA8-477A-A73F-7BDE7C13F38C}" destId="{88D3B4D5-A514-4155-8262-A5BCEA7B35A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505FAF-D696-4399-8927-A27EF66EEC8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D25EF43-0BBA-4DD2-B551-536383C6C967}">
      <dgm:prSet/>
      <dgm:spPr>
        <a:solidFill>
          <a:srgbClr val="FF0000"/>
        </a:solidFill>
      </dgm:spPr>
      <dgm:t>
        <a:bodyPr/>
        <a:lstStyle/>
        <a:p>
          <a:r>
            <a:rPr lang="es-MX" b="1" dirty="0" smtClean="0">
              <a:solidFill>
                <a:srgbClr val="FFFF00"/>
              </a:solidFill>
            </a:rPr>
            <a:t>2. Lo que hay que celebrar (lex orandi). </a:t>
          </a:r>
          <a:r>
            <a:rPr lang="es-MX" dirty="0" smtClean="0"/>
            <a:t>Es preciso recuperar el </a:t>
          </a:r>
          <a:r>
            <a:rPr lang="es-MX" b="1" dirty="0" smtClean="0">
              <a:solidFill>
                <a:srgbClr val="FFFF00"/>
              </a:solidFill>
            </a:rPr>
            <a:t>prestigio de la liturgia y de los sacramentos…</a:t>
          </a:r>
          <a:r>
            <a:rPr lang="es-MX" dirty="0" smtClean="0"/>
            <a:t> </a:t>
          </a:r>
          <a:endParaRPr lang="es-MX" dirty="0"/>
        </a:p>
      </dgm:t>
    </dgm:pt>
    <dgm:pt modelId="{5D549D5B-0DEC-41CF-BDA3-BA258D2F15E7}" type="parTrans" cxnId="{94C8B7A4-8522-4647-B5DE-FBAB93CCDEEF}">
      <dgm:prSet/>
      <dgm:spPr/>
      <dgm:t>
        <a:bodyPr/>
        <a:lstStyle/>
        <a:p>
          <a:endParaRPr lang="es-MX"/>
        </a:p>
      </dgm:t>
    </dgm:pt>
    <dgm:pt modelId="{0D2FA1A3-AAF4-4BDD-AC8E-AACB59BB24D9}" type="sibTrans" cxnId="{94C8B7A4-8522-4647-B5DE-FBAB93CCDEEF}">
      <dgm:prSet/>
      <dgm:spPr/>
      <dgm:t>
        <a:bodyPr/>
        <a:lstStyle/>
        <a:p>
          <a:endParaRPr lang="es-MX"/>
        </a:p>
      </dgm:t>
    </dgm:pt>
    <dgm:pt modelId="{C4769746-B54D-4A33-9BD1-9504C34BFAF1}" type="pres">
      <dgm:prSet presAssocID="{6A505FAF-D696-4399-8927-A27EF66EEC8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8AA5660-08F5-41AB-8064-125B8E610671}" type="pres">
      <dgm:prSet presAssocID="{9D25EF43-0BBA-4DD2-B551-536383C6C967}" presName="comp" presStyleCnt="0"/>
      <dgm:spPr/>
    </dgm:pt>
    <dgm:pt modelId="{25B3947F-0121-4301-AF05-EBF3BBF6D6C6}" type="pres">
      <dgm:prSet presAssocID="{9D25EF43-0BBA-4DD2-B551-536383C6C967}" presName="box" presStyleLbl="node1" presStyleIdx="0" presStyleCnt="1"/>
      <dgm:spPr/>
      <dgm:t>
        <a:bodyPr/>
        <a:lstStyle/>
        <a:p>
          <a:endParaRPr lang="es-MX"/>
        </a:p>
      </dgm:t>
    </dgm:pt>
    <dgm:pt modelId="{3C7C28AA-9C17-4D73-986B-0075A46671A6}" type="pres">
      <dgm:prSet presAssocID="{9D25EF43-0BBA-4DD2-B551-536383C6C967}" presName="img" presStyleLbl="fgImgPlace1" presStyleIdx="0" presStyleCnt="1" custScaleY="45122" custLinFactNeighborX="3390" custLinFactNeighborY="-18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DCD11D9-D0AB-4DDA-93F2-E9D27F634E05}" type="pres">
      <dgm:prSet presAssocID="{9D25EF43-0BBA-4DD2-B551-536383C6C967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17D8F9A-E856-45CC-A202-B5243E75D563}" type="presOf" srcId="{9D25EF43-0BBA-4DD2-B551-536383C6C967}" destId="{25B3947F-0121-4301-AF05-EBF3BBF6D6C6}" srcOrd="0" destOrd="0" presId="urn:microsoft.com/office/officeart/2005/8/layout/vList4"/>
    <dgm:cxn modelId="{94C8B7A4-8522-4647-B5DE-FBAB93CCDEEF}" srcId="{6A505FAF-D696-4399-8927-A27EF66EEC81}" destId="{9D25EF43-0BBA-4DD2-B551-536383C6C967}" srcOrd="0" destOrd="0" parTransId="{5D549D5B-0DEC-41CF-BDA3-BA258D2F15E7}" sibTransId="{0D2FA1A3-AAF4-4BDD-AC8E-AACB59BB24D9}"/>
    <dgm:cxn modelId="{C9BCE2F3-68F1-4191-9EBC-17403F19913D}" type="presOf" srcId="{9D25EF43-0BBA-4DD2-B551-536383C6C967}" destId="{5DCD11D9-D0AB-4DDA-93F2-E9D27F634E05}" srcOrd="1" destOrd="0" presId="urn:microsoft.com/office/officeart/2005/8/layout/vList4"/>
    <dgm:cxn modelId="{860CFDF2-43F0-4DFF-96CB-7E943BF88AE2}" type="presOf" srcId="{6A505FAF-D696-4399-8927-A27EF66EEC81}" destId="{C4769746-B54D-4A33-9BD1-9504C34BFAF1}" srcOrd="0" destOrd="0" presId="urn:microsoft.com/office/officeart/2005/8/layout/vList4"/>
    <dgm:cxn modelId="{23EB8C50-41C1-448D-A2D7-0A815D067DCA}" type="presParOf" srcId="{C4769746-B54D-4A33-9BD1-9504C34BFAF1}" destId="{D8AA5660-08F5-41AB-8064-125B8E610671}" srcOrd="0" destOrd="0" presId="urn:microsoft.com/office/officeart/2005/8/layout/vList4"/>
    <dgm:cxn modelId="{DABC1646-A17B-4A58-8D3E-57109F6530E2}" type="presParOf" srcId="{D8AA5660-08F5-41AB-8064-125B8E610671}" destId="{25B3947F-0121-4301-AF05-EBF3BBF6D6C6}" srcOrd="0" destOrd="0" presId="urn:microsoft.com/office/officeart/2005/8/layout/vList4"/>
    <dgm:cxn modelId="{1067D237-5C61-4ADC-923E-3775394E0354}" type="presParOf" srcId="{D8AA5660-08F5-41AB-8064-125B8E610671}" destId="{3C7C28AA-9C17-4D73-986B-0075A46671A6}" srcOrd="1" destOrd="0" presId="urn:microsoft.com/office/officeart/2005/8/layout/vList4"/>
    <dgm:cxn modelId="{8477D1F2-4412-436A-AB4B-7A9260CDA871}" type="presParOf" srcId="{D8AA5660-08F5-41AB-8064-125B8E610671}" destId="{5DCD11D9-D0AB-4DDA-93F2-E9D27F634E0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D654A-2731-480C-B25C-4AC3C4D0B70A}">
      <dsp:nvSpPr>
        <dsp:cNvPr id="0" name=""/>
        <dsp:cNvSpPr/>
      </dsp:nvSpPr>
      <dsp:spPr>
        <a:xfrm>
          <a:off x="3067534" y="2887"/>
          <a:ext cx="2083168" cy="1354059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err="1" smtClean="0"/>
            <a:t>Lex</a:t>
          </a:r>
          <a:r>
            <a:rPr lang="es-MX" sz="2800" kern="1200" dirty="0" smtClean="0"/>
            <a:t> </a:t>
          </a:r>
          <a:r>
            <a:rPr lang="es-MX" sz="2800" kern="1200" dirty="0" err="1" smtClean="0"/>
            <a:t>credendi</a:t>
          </a:r>
          <a:endParaRPr lang="es-MX" sz="2800" kern="1200" dirty="0"/>
        </a:p>
      </dsp:txBody>
      <dsp:txXfrm>
        <a:off x="3133634" y="68987"/>
        <a:ext cx="1950968" cy="1221859"/>
      </dsp:txXfrm>
    </dsp:sp>
    <dsp:sp modelId="{880F7475-54F7-4330-8712-59C63C42FBD9}">
      <dsp:nvSpPr>
        <dsp:cNvPr id="0" name=""/>
        <dsp:cNvSpPr/>
      </dsp:nvSpPr>
      <dsp:spPr>
        <a:xfrm>
          <a:off x="1872712" y="679917"/>
          <a:ext cx="4472813" cy="4472813"/>
        </a:xfrm>
        <a:custGeom>
          <a:avLst/>
          <a:gdLst/>
          <a:ahLst/>
          <a:cxnLst/>
          <a:rect l="0" t="0" r="0" b="0"/>
          <a:pathLst>
            <a:path>
              <a:moveTo>
                <a:pt x="3292986" y="265327"/>
              </a:moveTo>
              <a:arcTo wR="2236406" hR="2236406" stAng="17891589" swAng="2625007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F407C-1F6F-42CA-8BAB-5EBAECCC4CE3}">
      <dsp:nvSpPr>
        <dsp:cNvPr id="0" name=""/>
        <dsp:cNvSpPr/>
      </dsp:nvSpPr>
      <dsp:spPr>
        <a:xfrm>
          <a:off x="5303941" y="2239294"/>
          <a:ext cx="2083168" cy="1354059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err="1" smtClean="0">
              <a:solidFill>
                <a:srgbClr val="FFFF00"/>
              </a:solidFill>
            </a:rPr>
            <a:t>Lex</a:t>
          </a:r>
          <a:endParaRPr lang="es-MX" sz="2800" b="1" kern="1200" dirty="0" smtClean="0">
            <a:solidFill>
              <a:srgbClr val="FFFF00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err="1" smtClean="0">
              <a:solidFill>
                <a:srgbClr val="FFFF00"/>
              </a:solidFill>
            </a:rPr>
            <a:t>orandi</a:t>
          </a:r>
          <a:r>
            <a:rPr lang="es-MX" sz="2800" b="1" kern="1200" dirty="0" smtClean="0">
              <a:solidFill>
                <a:srgbClr val="FFFF00"/>
              </a:solidFill>
            </a:rPr>
            <a:t> </a:t>
          </a:r>
          <a:endParaRPr lang="es-MX" sz="2800" b="1" kern="1200" dirty="0">
            <a:solidFill>
              <a:srgbClr val="FFFF00"/>
            </a:solidFill>
          </a:endParaRPr>
        </a:p>
      </dsp:txBody>
      <dsp:txXfrm>
        <a:off x="5370041" y="2305394"/>
        <a:ext cx="1950968" cy="1221859"/>
      </dsp:txXfrm>
    </dsp:sp>
    <dsp:sp modelId="{91F72A29-7DA7-4D68-8BD0-C928B31E96DC}">
      <dsp:nvSpPr>
        <dsp:cNvPr id="0" name=""/>
        <dsp:cNvSpPr/>
      </dsp:nvSpPr>
      <dsp:spPr>
        <a:xfrm>
          <a:off x="1872712" y="679917"/>
          <a:ext cx="4472813" cy="4472813"/>
        </a:xfrm>
        <a:custGeom>
          <a:avLst/>
          <a:gdLst/>
          <a:ahLst/>
          <a:cxnLst/>
          <a:rect l="0" t="0" r="0" b="0"/>
          <a:pathLst>
            <a:path>
              <a:moveTo>
                <a:pt x="4362670" y="2929599"/>
              </a:moveTo>
              <a:arcTo wR="2236406" hR="2236406" stAng="1083404" swAng="2625007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3890F-ABA1-4574-A49E-3AB6509901AF}">
      <dsp:nvSpPr>
        <dsp:cNvPr id="0" name=""/>
        <dsp:cNvSpPr/>
      </dsp:nvSpPr>
      <dsp:spPr>
        <a:xfrm>
          <a:off x="3067534" y="4475700"/>
          <a:ext cx="2083168" cy="1354059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err="1" smtClean="0">
              <a:solidFill>
                <a:srgbClr val="FF0000"/>
              </a:solidFill>
            </a:rPr>
            <a:t>Lex</a:t>
          </a:r>
          <a:r>
            <a:rPr lang="es-MX" sz="2800" b="1" kern="1200" dirty="0" smtClean="0">
              <a:solidFill>
                <a:srgbClr val="FF0000"/>
              </a:solidFill>
            </a:rPr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rgbClr val="FF0000"/>
              </a:solidFill>
            </a:rPr>
            <a:t>vivendi</a:t>
          </a:r>
          <a:endParaRPr lang="es-MX" sz="2800" b="1" kern="1200" dirty="0">
            <a:solidFill>
              <a:srgbClr val="FF0000"/>
            </a:solidFill>
          </a:endParaRPr>
        </a:p>
      </dsp:txBody>
      <dsp:txXfrm>
        <a:off x="3133634" y="4541800"/>
        <a:ext cx="1950968" cy="1221859"/>
      </dsp:txXfrm>
    </dsp:sp>
    <dsp:sp modelId="{50B5F71F-98C4-46B6-940E-64AE6CC4946F}">
      <dsp:nvSpPr>
        <dsp:cNvPr id="0" name=""/>
        <dsp:cNvSpPr/>
      </dsp:nvSpPr>
      <dsp:spPr>
        <a:xfrm>
          <a:off x="1872712" y="679917"/>
          <a:ext cx="4472813" cy="4472813"/>
        </a:xfrm>
        <a:custGeom>
          <a:avLst/>
          <a:gdLst/>
          <a:ahLst/>
          <a:cxnLst/>
          <a:rect l="0" t="0" r="0" b="0"/>
          <a:pathLst>
            <a:path>
              <a:moveTo>
                <a:pt x="1179826" y="4207485"/>
              </a:moveTo>
              <a:arcTo wR="2236406" hR="2236406" stAng="7091589" swAng="2625007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00B23-7222-473C-BF76-74264A7F1281}">
      <dsp:nvSpPr>
        <dsp:cNvPr id="0" name=""/>
        <dsp:cNvSpPr/>
      </dsp:nvSpPr>
      <dsp:spPr>
        <a:xfrm>
          <a:off x="677785" y="2239294"/>
          <a:ext cx="2389853" cy="13540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err="1" smtClean="0"/>
            <a:t>Lex</a:t>
          </a:r>
          <a:r>
            <a:rPr lang="es-MX" sz="2800" kern="1200" dirty="0" smtClean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err="1" smtClean="0"/>
            <a:t>comunicandi</a:t>
          </a:r>
          <a:endParaRPr lang="es-MX" sz="2800" kern="1200" dirty="0"/>
        </a:p>
      </dsp:txBody>
      <dsp:txXfrm>
        <a:off x="743885" y="2305394"/>
        <a:ext cx="2257653" cy="1221859"/>
      </dsp:txXfrm>
    </dsp:sp>
    <dsp:sp modelId="{10034ECD-54C8-4D1F-B357-3B0B732EC859}">
      <dsp:nvSpPr>
        <dsp:cNvPr id="0" name=""/>
        <dsp:cNvSpPr/>
      </dsp:nvSpPr>
      <dsp:spPr>
        <a:xfrm>
          <a:off x="1872712" y="679917"/>
          <a:ext cx="4472813" cy="4472813"/>
        </a:xfrm>
        <a:custGeom>
          <a:avLst/>
          <a:gdLst/>
          <a:ahLst/>
          <a:cxnLst/>
          <a:rect l="0" t="0" r="0" b="0"/>
          <a:pathLst>
            <a:path>
              <a:moveTo>
                <a:pt x="110142" y="1543213"/>
              </a:moveTo>
              <a:arcTo wR="2236406" hR="2236406" stAng="11883404" swAng="2625007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56F0D-2ED4-4A1C-8BA4-F48DA77464EF}">
      <dsp:nvSpPr>
        <dsp:cNvPr id="0" name=""/>
        <dsp:cNvSpPr/>
      </dsp:nvSpPr>
      <dsp:spPr>
        <a:xfrm>
          <a:off x="3982721" y="741716"/>
          <a:ext cx="5693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9309" y="45720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52378" y="784434"/>
        <a:ext cx="29995" cy="6004"/>
      </dsp:txXfrm>
    </dsp:sp>
    <dsp:sp modelId="{8418B988-8F67-481E-92E7-A3BCAC9B33C9}">
      <dsp:nvSpPr>
        <dsp:cNvPr id="0" name=""/>
        <dsp:cNvSpPr/>
      </dsp:nvSpPr>
      <dsp:spPr>
        <a:xfrm>
          <a:off x="1376218" y="4945"/>
          <a:ext cx="2608302" cy="156498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con una </a:t>
          </a:r>
          <a:r>
            <a:rPr lang="es-MX" sz="1600" b="1" kern="1200" dirty="0" smtClean="0">
              <a:solidFill>
                <a:srgbClr val="FFFF00"/>
              </a:solidFill>
            </a:rPr>
            <a:t>práctica sapiente y consciente </a:t>
          </a:r>
          <a:r>
            <a:rPr lang="es-MX" sz="1600" kern="1200" dirty="0" smtClean="0"/>
            <a:t>del </a:t>
          </a:r>
          <a:r>
            <a:rPr lang="es-MX" sz="1600" b="1" kern="1200" dirty="0" smtClean="0">
              <a:solidFill>
                <a:srgbClr val="FFFF00"/>
              </a:solidFill>
            </a:rPr>
            <a:t>ars celebrandi</a:t>
          </a:r>
          <a:r>
            <a:rPr lang="es-MX" sz="1600" kern="1200" dirty="0" smtClean="0"/>
            <a:t> que, superando automatismos, sabe dar vida a los ritos, </a:t>
          </a:r>
          <a:endParaRPr lang="es-MX" sz="1600" kern="1200" dirty="0"/>
        </a:p>
      </dsp:txBody>
      <dsp:txXfrm>
        <a:off x="1376218" y="4945"/>
        <a:ext cx="2608302" cy="1564981"/>
      </dsp:txXfrm>
    </dsp:sp>
    <dsp:sp modelId="{74D6AB59-5327-4078-8966-AF54174E8A03}">
      <dsp:nvSpPr>
        <dsp:cNvPr id="0" name=""/>
        <dsp:cNvSpPr/>
      </dsp:nvSpPr>
      <dsp:spPr>
        <a:xfrm>
          <a:off x="2672310" y="1568127"/>
          <a:ext cx="3216272" cy="559716"/>
        </a:xfrm>
        <a:custGeom>
          <a:avLst/>
          <a:gdLst/>
          <a:ahLst/>
          <a:cxnLst/>
          <a:rect l="0" t="0" r="0" b="0"/>
          <a:pathLst>
            <a:path>
              <a:moveTo>
                <a:pt x="3216272" y="0"/>
              </a:moveTo>
              <a:lnTo>
                <a:pt x="3216272" y="296958"/>
              </a:lnTo>
              <a:lnTo>
                <a:pt x="0" y="296958"/>
              </a:lnTo>
              <a:lnTo>
                <a:pt x="0" y="559716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198696" y="1844983"/>
        <a:ext cx="163499" cy="6004"/>
      </dsp:txXfrm>
    </dsp:sp>
    <dsp:sp modelId="{13E62A64-E514-4DDD-91F9-57D106669251}">
      <dsp:nvSpPr>
        <dsp:cNvPr id="0" name=""/>
        <dsp:cNvSpPr/>
      </dsp:nvSpPr>
      <dsp:spPr>
        <a:xfrm>
          <a:off x="4584430" y="4945"/>
          <a:ext cx="2608302" cy="1564981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FF00"/>
              </a:solidFill>
            </a:rPr>
            <a:t>hacer elocuentes </a:t>
          </a:r>
          <a:r>
            <a:rPr lang="es-MX" sz="2400" kern="1200" dirty="0" smtClean="0"/>
            <a:t>los signos, </a:t>
          </a:r>
          <a:endParaRPr lang="es-MX" sz="2400" kern="1200" dirty="0"/>
        </a:p>
      </dsp:txBody>
      <dsp:txXfrm>
        <a:off x="4584430" y="4945"/>
        <a:ext cx="2608302" cy="1564981"/>
      </dsp:txXfrm>
    </dsp:sp>
    <dsp:sp modelId="{4E05335D-8ABC-4BE7-A8C1-BFE50DF5F33A}">
      <dsp:nvSpPr>
        <dsp:cNvPr id="0" name=""/>
        <dsp:cNvSpPr/>
      </dsp:nvSpPr>
      <dsp:spPr>
        <a:xfrm>
          <a:off x="3974661" y="2897014"/>
          <a:ext cx="5773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5784" y="45720"/>
              </a:lnTo>
              <a:lnTo>
                <a:pt x="305784" y="55313"/>
              </a:lnTo>
              <a:lnTo>
                <a:pt x="577369" y="55313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48145" y="2939732"/>
        <a:ext cx="30402" cy="6004"/>
      </dsp:txXfrm>
    </dsp:sp>
    <dsp:sp modelId="{E0E3AB5C-3FEB-4142-8F6D-EBC8B493F25C}">
      <dsp:nvSpPr>
        <dsp:cNvPr id="0" name=""/>
        <dsp:cNvSpPr/>
      </dsp:nvSpPr>
      <dsp:spPr>
        <a:xfrm>
          <a:off x="1368158" y="2160243"/>
          <a:ext cx="2608302" cy="1564981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FF00"/>
              </a:solidFill>
            </a:rPr>
            <a:t>introducir en el misterio </a:t>
          </a:r>
          <a:r>
            <a:rPr lang="es-MX" sz="2400" kern="1200" dirty="0" smtClean="0"/>
            <a:t>que significan, </a:t>
          </a:r>
          <a:endParaRPr lang="es-MX" sz="2400" kern="1200" dirty="0"/>
        </a:p>
      </dsp:txBody>
      <dsp:txXfrm>
        <a:off x="1368158" y="2160243"/>
        <a:ext cx="2608302" cy="1564981"/>
      </dsp:txXfrm>
    </dsp:sp>
    <dsp:sp modelId="{EA80B657-FDC0-4FBF-A2B3-B18952F1E22D}">
      <dsp:nvSpPr>
        <dsp:cNvPr id="0" name=""/>
        <dsp:cNvSpPr/>
      </dsp:nvSpPr>
      <dsp:spPr>
        <a:xfrm>
          <a:off x="4264535" y="3733018"/>
          <a:ext cx="1624046" cy="569309"/>
        </a:xfrm>
        <a:custGeom>
          <a:avLst/>
          <a:gdLst/>
          <a:ahLst/>
          <a:cxnLst/>
          <a:rect l="0" t="0" r="0" b="0"/>
          <a:pathLst>
            <a:path>
              <a:moveTo>
                <a:pt x="1624046" y="0"/>
              </a:moveTo>
              <a:lnTo>
                <a:pt x="1624046" y="301754"/>
              </a:lnTo>
              <a:lnTo>
                <a:pt x="0" y="301754"/>
              </a:lnTo>
              <a:lnTo>
                <a:pt x="0" y="569309"/>
              </a:lnTo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033276" y="4014671"/>
        <a:ext cx="86565" cy="6004"/>
      </dsp:txXfrm>
    </dsp:sp>
    <dsp:sp modelId="{40F4DD25-61CE-4DA9-8151-084D17386319}">
      <dsp:nvSpPr>
        <dsp:cNvPr id="0" name=""/>
        <dsp:cNvSpPr/>
      </dsp:nvSpPr>
      <dsp:spPr>
        <a:xfrm>
          <a:off x="4584430" y="2169837"/>
          <a:ext cx="2608302" cy="1564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solidFill>
                <a:srgbClr val="FFFF00"/>
              </a:solidFill>
            </a:rPr>
            <a:t>desplegar</a:t>
          </a:r>
          <a:r>
            <a:rPr lang="es-MX" sz="2000" kern="1200" dirty="0" smtClean="0"/>
            <a:t> desde ellos toda su </a:t>
          </a:r>
          <a:r>
            <a:rPr lang="es-MX" sz="2000" b="1" kern="1200" dirty="0" smtClean="0">
              <a:solidFill>
                <a:srgbClr val="FFFF00"/>
              </a:solidFill>
            </a:rPr>
            <a:t>fuerza </a:t>
          </a:r>
          <a:r>
            <a:rPr lang="es-MX" sz="2000" kern="1200" dirty="0" smtClean="0"/>
            <a:t>evangelizadora y educativa, </a:t>
          </a:r>
          <a:endParaRPr lang="es-MX" sz="2000" kern="1200" dirty="0"/>
        </a:p>
      </dsp:txBody>
      <dsp:txXfrm>
        <a:off x="4584430" y="2169837"/>
        <a:ext cx="2608302" cy="1564981"/>
      </dsp:txXfrm>
    </dsp:sp>
    <dsp:sp modelId="{88C9B240-7BEC-41E5-9ED2-50616FF6C73B}">
      <dsp:nvSpPr>
        <dsp:cNvPr id="0" name=""/>
        <dsp:cNvSpPr/>
      </dsp:nvSpPr>
      <dsp:spPr>
        <a:xfrm>
          <a:off x="1376218" y="4334728"/>
          <a:ext cx="5776634" cy="1564981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y a la vez </a:t>
          </a:r>
          <a:r>
            <a:rPr lang="es-MX" sz="2400" b="1" kern="1200" dirty="0" smtClean="0">
              <a:solidFill>
                <a:srgbClr val="FFFF00"/>
              </a:solidFill>
            </a:rPr>
            <a:t>integrar</a:t>
          </a:r>
          <a:r>
            <a:rPr lang="es-MX" sz="2400" kern="1200" dirty="0" smtClean="0"/>
            <a:t> en el discurso teológico toda su riqueza experiencial y mistérica. </a:t>
          </a:r>
          <a:endParaRPr lang="es-MX" sz="2400" kern="1200" dirty="0"/>
        </a:p>
      </dsp:txBody>
      <dsp:txXfrm>
        <a:off x="1376218" y="4334728"/>
        <a:ext cx="5776634" cy="15649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1E8DB-96A5-4B1F-A4E1-3AE43B1AA07C}">
      <dsp:nvSpPr>
        <dsp:cNvPr id="0" name=""/>
        <dsp:cNvSpPr/>
      </dsp:nvSpPr>
      <dsp:spPr>
        <a:xfrm>
          <a:off x="0" y="0"/>
          <a:ext cx="8496944" cy="59046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b="1" kern="1200" dirty="0" smtClean="0">
              <a:solidFill>
                <a:srgbClr val="FFFF00"/>
              </a:solidFill>
            </a:rPr>
            <a:t>3. Lo que hay que vivir (lex vivendi). </a:t>
          </a:r>
          <a:r>
            <a:rPr lang="es-MX" sz="3600" kern="1200" dirty="0" smtClean="0"/>
            <a:t>Creemos celebrando la fe, celebramos creyendo el misterio, y debemos vivir lo que creemos y celebramos, para así también poder celebrar lo que vivimos. </a:t>
          </a:r>
          <a:r>
            <a:rPr lang="es-MX" sz="3600" b="1" kern="1200" dirty="0" smtClean="0">
              <a:solidFill>
                <a:srgbClr val="FFFF00"/>
              </a:solidFill>
            </a:rPr>
            <a:t>La coherencia de la vida cristiana, </a:t>
          </a:r>
          <a:r>
            <a:rPr lang="es-MX" sz="3600" kern="1200" dirty="0" smtClean="0"/>
            <a:t>cuya verificación principal es el amor, </a:t>
          </a:r>
          <a:endParaRPr lang="es-MX" sz="3600" kern="1200" dirty="0"/>
        </a:p>
      </dsp:txBody>
      <dsp:txXfrm>
        <a:off x="2289854" y="0"/>
        <a:ext cx="6207089" cy="5904656"/>
      </dsp:txXfrm>
    </dsp:sp>
    <dsp:sp modelId="{3E0AE8FD-6B12-4A84-95FE-1189E017D461}">
      <dsp:nvSpPr>
        <dsp:cNvPr id="0" name=""/>
        <dsp:cNvSpPr/>
      </dsp:nvSpPr>
      <dsp:spPr>
        <a:xfrm>
          <a:off x="590465" y="1584171"/>
          <a:ext cx="1699388" cy="27363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11D3B-9CF0-496C-927B-3CBA6AC14E82}">
      <dsp:nvSpPr>
        <dsp:cNvPr id="0" name=""/>
        <dsp:cNvSpPr/>
      </dsp:nvSpPr>
      <dsp:spPr>
        <a:xfrm>
          <a:off x="0" y="0"/>
          <a:ext cx="8496944" cy="590465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70C0">
                <a:shade val="30000"/>
                <a:satMod val="115000"/>
              </a:srgbClr>
            </a:gs>
            <a:gs pos="50000">
              <a:srgbClr val="0070C0">
                <a:shade val="67500"/>
                <a:satMod val="115000"/>
              </a:srgbClr>
            </a:gs>
            <a:gs pos="100000">
              <a:srgbClr val="0070C0">
                <a:shade val="100000"/>
                <a:satMod val="115000"/>
              </a:srgb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100" b="1" kern="1200" dirty="0" smtClean="0">
              <a:solidFill>
                <a:srgbClr val="FFFF00"/>
              </a:solidFill>
            </a:rPr>
            <a:t>4. Lo que hay que transmitir (lex comunicandi). </a:t>
          </a:r>
          <a:r>
            <a:rPr lang="es-MX" sz="3100" kern="1200" dirty="0" smtClean="0"/>
            <a:t>Lo que creemos, celebramos y vivimos, no solo tiene un destino personal y comunitario, tiene también una destinación social y universal. Y esto exige que siempre tengamos presente la pregunta: </a:t>
          </a:r>
          <a:r>
            <a:rPr lang="es-MX" sz="3100" b="1" kern="1200" dirty="0" smtClean="0">
              <a:solidFill>
                <a:srgbClr val="FFFF00"/>
              </a:solidFill>
            </a:rPr>
            <a:t>¿Quiénes son nuestros destinatarios? ¿Con qué lenguaje y medios debemos transmitírselo,</a:t>
          </a:r>
          <a:r>
            <a:rPr lang="es-MX" sz="3100" kern="1200" dirty="0" smtClean="0"/>
            <a:t> de modo que sea comprensible y </a:t>
          </a:r>
          <a:r>
            <a:rPr lang="es-MX" sz="3100" kern="1200" dirty="0" err="1" smtClean="0"/>
            <a:t>acogible</a:t>
          </a:r>
          <a:r>
            <a:rPr lang="es-MX" sz="3100" kern="1200" dirty="0" smtClean="0"/>
            <a:t>?</a:t>
          </a:r>
          <a:endParaRPr lang="es-MX" sz="3100" kern="1200" dirty="0"/>
        </a:p>
      </dsp:txBody>
      <dsp:txXfrm>
        <a:off x="2289854" y="0"/>
        <a:ext cx="6207089" cy="5904656"/>
      </dsp:txXfrm>
    </dsp:sp>
    <dsp:sp modelId="{1CD41142-AE7D-4153-AE8F-FD3F9E464501}">
      <dsp:nvSpPr>
        <dsp:cNvPr id="0" name=""/>
        <dsp:cNvSpPr/>
      </dsp:nvSpPr>
      <dsp:spPr>
        <a:xfrm>
          <a:off x="590465" y="1584171"/>
          <a:ext cx="1699388" cy="27363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FFA78-2B71-4F1F-9976-53E5067FDA1B}">
      <dsp:nvSpPr>
        <dsp:cNvPr id="0" name=""/>
        <dsp:cNvSpPr/>
      </dsp:nvSpPr>
      <dsp:spPr>
        <a:xfrm>
          <a:off x="1753" y="0"/>
          <a:ext cx="2728568" cy="360040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«lugar 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Teológico»</a:t>
          </a:r>
          <a:endParaRPr lang="es-MX" sz="3000" kern="1200" dirty="0"/>
        </a:p>
      </dsp:txBody>
      <dsp:txXfrm>
        <a:off x="1753" y="1440160"/>
        <a:ext cx="2728568" cy="1440160"/>
      </dsp:txXfrm>
    </dsp:sp>
    <dsp:sp modelId="{E0DB8E9E-078E-4B0C-B6C0-84E5025DB73D}">
      <dsp:nvSpPr>
        <dsp:cNvPr id="0" name=""/>
        <dsp:cNvSpPr/>
      </dsp:nvSpPr>
      <dsp:spPr>
        <a:xfrm>
          <a:off x="766571" y="216024"/>
          <a:ext cx="1198933" cy="119893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768F7-523F-4BDB-A9EF-8473F2AA3389}">
      <dsp:nvSpPr>
        <dsp:cNvPr id="0" name=""/>
        <dsp:cNvSpPr/>
      </dsp:nvSpPr>
      <dsp:spPr>
        <a:xfrm>
          <a:off x="2812179" y="0"/>
          <a:ext cx="2728568" cy="3600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200" kern="1200" dirty="0" smtClean="0">
              <a:solidFill>
                <a:srgbClr val="C00000"/>
              </a:solidFill>
            </a:rPr>
            <a:t>Litúrgico-sacramental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400" kern="1200" dirty="0"/>
        </a:p>
      </dsp:txBody>
      <dsp:txXfrm>
        <a:off x="2812179" y="1440160"/>
        <a:ext cx="2728568" cy="1440160"/>
      </dsp:txXfrm>
    </dsp:sp>
    <dsp:sp modelId="{EF766B95-5EBC-4229-B4EE-60712A195C47}">
      <dsp:nvSpPr>
        <dsp:cNvPr id="0" name=""/>
        <dsp:cNvSpPr/>
      </dsp:nvSpPr>
      <dsp:spPr>
        <a:xfrm>
          <a:off x="3576997" y="216024"/>
          <a:ext cx="1198933" cy="119893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C6B97-43AD-44CB-88C9-899457E067D7}">
      <dsp:nvSpPr>
        <dsp:cNvPr id="0" name=""/>
        <dsp:cNvSpPr/>
      </dsp:nvSpPr>
      <dsp:spPr>
        <a:xfrm>
          <a:off x="5622605" y="0"/>
          <a:ext cx="2728568" cy="36004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Categoría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sacramental</a:t>
          </a:r>
          <a:endParaRPr lang="es-MX" sz="3000" kern="1200" dirty="0"/>
        </a:p>
      </dsp:txBody>
      <dsp:txXfrm>
        <a:off x="5622605" y="1440160"/>
        <a:ext cx="2728568" cy="1440160"/>
      </dsp:txXfrm>
    </dsp:sp>
    <dsp:sp modelId="{1EEBD717-F6A2-4E06-A517-5844D5F620C3}">
      <dsp:nvSpPr>
        <dsp:cNvPr id="0" name=""/>
        <dsp:cNvSpPr/>
      </dsp:nvSpPr>
      <dsp:spPr>
        <a:xfrm>
          <a:off x="6387423" y="216024"/>
          <a:ext cx="1198933" cy="119893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83904-1EE0-48A5-A21C-A29B3C995193}">
      <dsp:nvSpPr>
        <dsp:cNvPr id="0" name=""/>
        <dsp:cNvSpPr/>
      </dsp:nvSpPr>
      <dsp:spPr>
        <a:xfrm>
          <a:off x="334117" y="2880320"/>
          <a:ext cx="7684693" cy="540060"/>
        </a:xfrm>
        <a:prstGeom prst="leftRightArrow">
          <a:avLst/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6EF3A-5B14-4822-9394-B900F7BA8183}">
      <dsp:nvSpPr>
        <dsp:cNvPr id="0" name=""/>
        <dsp:cNvSpPr/>
      </dsp:nvSpPr>
      <dsp:spPr>
        <a:xfrm>
          <a:off x="0" y="0"/>
          <a:ext cx="8280920" cy="195771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800" kern="1200" dirty="0" smtClean="0"/>
            <a:t>a) </a:t>
          </a:r>
          <a:r>
            <a:rPr lang="es-MX" sz="2800" b="1" kern="1200" dirty="0" smtClean="0">
              <a:solidFill>
                <a:srgbClr val="FFFF00"/>
              </a:solidFill>
            </a:rPr>
            <a:t>Que Dios solo se revela a través de mediaciones externas, </a:t>
          </a:r>
          <a:r>
            <a:rPr lang="es-MX" sz="2800" kern="1200" dirty="0" smtClean="0"/>
            <a:t>adaptándose pedagógicamente a la capacidad del hombre. </a:t>
          </a:r>
        </a:p>
        <a:p>
          <a:pPr lvl="0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000" kern="1200" dirty="0"/>
        </a:p>
      </dsp:txBody>
      <dsp:txXfrm>
        <a:off x="1851955" y="0"/>
        <a:ext cx="6428964" cy="1957717"/>
      </dsp:txXfrm>
    </dsp:sp>
    <dsp:sp modelId="{9967E185-1B1A-495F-8BBD-73C429FC5C81}">
      <dsp:nvSpPr>
        <dsp:cNvPr id="0" name=""/>
        <dsp:cNvSpPr/>
      </dsp:nvSpPr>
      <dsp:spPr>
        <a:xfrm>
          <a:off x="195771" y="195771"/>
          <a:ext cx="1656184" cy="1566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7377F-8455-454A-A4B7-BF35436382A2}">
      <dsp:nvSpPr>
        <dsp:cNvPr id="0" name=""/>
        <dsp:cNvSpPr/>
      </dsp:nvSpPr>
      <dsp:spPr>
        <a:xfrm>
          <a:off x="0" y="2153489"/>
          <a:ext cx="8280920" cy="1957717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3200" kern="1200" dirty="0" smtClean="0"/>
            <a:t>b) Que </a:t>
          </a:r>
          <a:r>
            <a:rPr lang="es-MX" sz="3200" b="1" kern="1200" dirty="0" smtClean="0">
              <a:solidFill>
                <a:srgbClr val="FFFF00"/>
              </a:solidFill>
            </a:rPr>
            <a:t>esta revelación sucede en una relación entre creación y alianza. 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300" kern="1200" dirty="0"/>
        </a:p>
      </dsp:txBody>
      <dsp:txXfrm>
        <a:off x="1851955" y="2153489"/>
        <a:ext cx="6428964" cy="1957717"/>
      </dsp:txXfrm>
    </dsp:sp>
    <dsp:sp modelId="{DF0B341C-A3D2-450C-878A-CE77827F608F}">
      <dsp:nvSpPr>
        <dsp:cNvPr id="0" name=""/>
        <dsp:cNvSpPr/>
      </dsp:nvSpPr>
      <dsp:spPr>
        <a:xfrm>
          <a:off x="195771" y="2349261"/>
          <a:ext cx="1656184" cy="1566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0DA08-22D7-4CE2-ACEE-CFA0787736C9}">
      <dsp:nvSpPr>
        <dsp:cNvPr id="0" name=""/>
        <dsp:cNvSpPr/>
      </dsp:nvSpPr>
      <dsp:spPr>
        <a:xfrm>
          <a:off x="0" y="4306978"/>
          <a:ext cx="8280920" cy="19577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C00000">
                <a:shade val="30000"/>
                <a:satMod val="115000"/>
              </a:srgbClr>
            </a:gs>
            <a:gs pos="50000">
              <a:srgbClr val="C00000">
                <a:shade val="67500"/>
                <a:satMod val="115000"/>
              </a:srgbClr>
            </a:gs>
            <a:gs pos="100000">
              <a:srgbClr val="C000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MX" sz="24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kern="1200" dirty="0" smtClean="0"/>
            <a:t>c) y que ello </a:t>
          </a:r>
          <a:r>
            <a:rPr lang="es-MX" sz="2400" b="1" kern="1200" dirty="0" smtClean="0">
              <a:solidFill>
                <a:srgbClr val="FFFF00"/>
              </a:solidFill>
            </a:rPr>
            <a:t>comporta una complementariedad </a:t>
          </a:r>
          <a:r>
            <a:rPr lang="es-MX" sz="2400" kern="1200" dirty="0" err="1" smtClean="0"/>
            <a:t>explicitativa</a:t>
          </a:r>
          <a:r>
            <a:rPr lang="es-MX" sz="2400" kern="1200" dirty="0" smtClean="0"/>
            <a:t> de acontecimientos y presencia salvífica, de personajes y </a:t>
          </a:r>
          <a:r>
            <a:rPr lang="es-MX" sz="2400" b="1" kern="1200" dirty="0" smtClean="0">
              <a:solidFill>
                <a:srgbClr val="FFFF00"/>
              </a:solidFill>
            </a:rPr>
            <a:t>dinámica reveladora</a:t>
          </a:r>
          <a:r>
            <a:rPr lang="es-MX" sz="2400" kern="1200" dirty="0" smtClean="0"/>
            <a:t>, de palabras y signos. 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2300" kern="1200" dirty="0"/>
        </a:p>
      </dsp:txBody>
      <dsp:txXfrm>
        <a:off x="1851955" y="4306978"/>
        <a:ext cx="6428964" cy="1957717"/>
      </dsp:txXfrm>
    </dsp:sp>
    <dsp:sp modelId="{71E58FFC-00A6-4B27-BD57-8CC6A2041160}">
      <dsp:nvSpPr>
        <dsp:cNvPr id="0" name=""/>
        <dsp:cNvSpPr/>
      </dsp:nvSpPr>
      <dsp:spPr>
        <a:xfrm>
          <a:off x="195771" y="4502750"/>
          <a:ext cx="1656184" cy="1566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62B1B-4D6D-410E-AE2F-7FC68213075D}">
      <dsp:nvSpPr>
        <dsp:cNvPr id="0" name=""/>
        <dsp:cNvSpPr/>
      </dsp:nvSpPr>
      <dsp:spPr>
        <a:xfrm>
          <a:off x="0" y="0"/>
          <a:ext cx="7848872" cy="1912712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1. la liturgia aporta a la teología el </a:t>
          </a:r>
          <a:r>
            <a:rPr lang="es-MX" sz="3200" b="1" kern="1200" dirty="0" smtClean="0">
              <a:solidFill>
                <a:srgbClr val="FFFF00"/>
              </a:solidFill>
            </a:rPr>
            <a:t>contenido sistemático de la fe</a:t>
          </a:r>
          <a:r>
            <a:rPr lang="es-MX" sz="3200" kern="1200" dirty="0" smtClean="0"/>
            <a:t>, </a:t>
          </a:r>
          <a:endParaRPr lang="es-MX" sz="3200" kern="1200" dirty="0"/>
        </a:p>
      </dsp:txBody>
      <dsp:txXfrm>
        <a:off x="1761045" y="0"/>
        <a:ext cx="6087826" cy="1912712"/>
      </dsp:txXfrm>
    </dsp:sp>
    <dsp:sp modelId="{87D997E2-BA34-4EDA-BEF2-F0145B22AD44}">
      <dsp:nvSpPr>
        <dsp:cNvPr id="0" name=""/>
        <dsp:cNvSpPr/>
      </dsp:nvSpPr>
      <dsp:spPr>
        <a:xfrm>
          <a:off x="191271" y="191271"/>
          <a:ext cx="1569774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054C7-58B1-4DC6-B6FF-25110753FA2B}">
      <dsp:nvSpPr>
        <dsp:cNvPr id="0" name=""/>
        <dsp:cNvSpPr/>
      </dsp:nvSpPr>
      <dsp:spPr>
        <a:xfrm>
          <a:off x="0" y="2103983"/>
          <a:ext cx="7848872" cy="19127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400" kern="1200" dirty="0" smtClean="0"/>
            <a:t>2. la acción viva</a:t>
          </a:r>
          <a:endParaRPr lang="es-MX" sz="4400" kern="1200" dirty="0"/>
        </a:p>
      </dsp:txBody>
      <dsp:txXfrm>
        <a:off x="1761045" y="2103983"/>
        <a:ext cx="6087826" cy="1912712"/>
      </dsp:txXfrm>
    </dsp:sp>
    <dsp:sp modelId="{81A91798-068E-4645-A267-776B2ADED91E}">
      <dsp:nvSpPr>
        <dsp:cNvPr id="0" name=""/>
        <dsp:cNvSpPr/>
      </dsp:nvSpPr>
      <dsp:spPr>
        <a:xfrm>
          <a:off x="191271" y="2295254"/>
          <a:ext cx="1569774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B7A06-815E-40E7-919E-DD8DE50DDDE1}">
      <dsp:nvSpPr>
        <dsp:cNvPr id="0" name=""/>
        <dsp:cNvSpPr/>
      </dsp:nvSpPr>
      <dsp:spPr>
        <a:xfrm>
          <a:off x="0" y="4207967"/>
          <a:ext cx="7848872" cy="1912712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000" kern="1200" dirty="0" smtClean="0"/>
            <a:t>3. la </a:t>
          </a:r>
          <a:r>
            <a:rPr lang="es-MX" sz="4000" b="1" kern="1200" dirty="0" smtClean="0">
              <a:solidFill>
                <a:srgbClr val="FFFF00"/>
              </a:solidFill>
            </a:rPr>
            <a:t>representación </a:t>
          </a:r>
          <a:r>
            <a:rPr lang="es-MX" sz="4000" b="1" kern="1200" dirty="0" err="1" smtClean="0">
              <a:solidFill>
                <a:srgbClr val="FFFF00"/>
              </a:solidFill>
            </a:rPr>
            <a:t>signal</a:t>
          </a:r>
          <a:r>
            <a:rPr lang="es-MX" sz="4000" b="1" kern="1200" dirty="0" smtClean="0">
              <a:solidFill>
                <a:srgbClr val="FFFF00"/>
              </a:solidFill>
            </a:rPr>
            <a:t> del misterio</a:t>
          </a:r>
          <a:endParaRPr lang="es-MX" sz="4000" b="1" kern="1200" dirty="0">
            <a:solidFill>
              <a:srgbClr val="FFFF00"/>
            </a:solidFill>
          </a:endParaRPr>
        </a:p>
      </dsp:txBody>
      <dsp:txXfrm>
        <a:off x="1761045" y="4207967"/>
        <a:ext cx="6087826" cy="1912712"/>
      </dsp:txXfrm>
    </dsp:sp>
    <dsp:sp modelId="{AD5C5E26-5808-4B3A-9E98-78E20834B256}">
      <dsp:nvSpPr>
        <dsp:cNvPr id="0" name=""/>
        <dsp:cNvSpPr/>
      </dsp:nvSpPr>
      <dsp:spPr>
        <a:xfrm>
          <a:off x="191271" y="4399238"/>
          <a:ext cx="1569774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4D1F4-306F-4F55-ABB7-71A1CF7F8921}">
      <dsp:nvSpPr>
        <dsp:cNvPr id="0" name=""/>
        <dsp:cNvSpPr/>
      </dsp:nvSpPr>
      <dsp:spPr>
        <a:xfrm>
          <a:off x="588665" y="0"/>
          <a:ext cx="6671541" cy="4064000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B3435-C317-482A-BE85-207181298985}">
      <dsp:nvSpPr>
        <dsp:cNvPr id="0" name=""/>
        <dsp:cNvSpPr/>
      </dsp:nvSpPr>
      <dsp:spPr>
        <a:xfrm>
          <a:off x="1128658" y="1219199"/>
          <a:ext cx="2698049" cy="162560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kern="1200" dirty="0" smtClean="0"/>
            <a:t>Inteligencia de la fe</a:t>
          </a:r>
          <a:endParaRPr lang="es-MX" sz="3500" kern="1200" dirty="0"/>
        </a:p>
      </dsp:txBody>
      <dsp:txXfrm>
        <a:off x="1208013" y="1298554"/>
        <a:ext cx="2539339" cy="1466890"/>
      </dsp:txXfrm>
    </dsp:sp>
    <dsp:sp modelId="{675FE431-2CED-4DF6-AE5A-D8AEB6B58884}">
      <dsp:nvSpPr>
        <dsp:cNvPr id="0" name=""/>
        <dsp:cNvSpPr/>
      </dsp:nvSpPr>
      <dsp:spPr>
        <a:xfrm>
          <a:off x="4022163" y="1219199"/>
          <a:ext cx="2698049" cy="162560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dirty="0" smtClean="0">
              <a:solidFill>
                <a:srgbClr val="FFFF00"/>
              </a:solidFill>
            </a:rPr>
            <a:t>Acción 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500" b="1" kern="1200" dirty="0" smtClean="0">
              <a:solidFill>
                <a:srgbClr val="FFFF00"/>
              </a:solidFill>
            </a:rPr>
            <a:t>litúrgica</a:t>
          </a:r>
          <a:endParaRPr lang="es-MX" sz="3500" b="1" kern="1200" dirty="0">
            <a:solidFill>
              <a:srgbClr val="FFFF00"/>
            </a:solidFill>
          </a:endParaRPr>
        </a:p>
      </dsp:txBody>
      <dsp:txXfrm>
        <a:off x="4101518" y="1298554"/>
        <a:ext cx="2539339" cy="146689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71116-ADFE-494C-AA99-E6347005B15F}">
      <dsp:nvSpPr>
        <dsp:cNvPr id="0" name=""/>
        <dsp:cNvSpPr/>
      </dsp:nvSpPr>
      <dsp:spPr>
        <a:xfrm>
          <a:off x="642671" y="0"/>
          <a:ext cx="7283609" cy="4064000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0FD09-422A-4AC5-B3CA-5E46B00F7F32}">
      <dsp:nvSpPr>
        <dsp:cNvPr id="0" name=""/>
        <dsp:cNvSpPr/>
      </dsp:nvSpPr>
      <dsp:spPr>
        <a:xfrm>
          <a:off x="5410" y="1219199"/>
          <a:ext cx="2748248" cy="162560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>
              <a:solidFill>
                <a:srgbClr val="C00000"/>
              </a:solidFill>
            </a:rPr>
            <a:t>Vivir en la fe</a:t>
          </a:r>
          <a:endParaRPr lang="es-MX" sz="3900" kern="1200" dirty="0">
            <a:solidFill>
              <a:srgbClr val="C00000"/>
            </a:solidFill>
          </a:endParaRPr>
        </a:p>
      </dsp:txBody>
      <dsp:txXfrm>
        <a:off x="84765" y="1298554"/>
        <a:ext cx="2589538" cy="1466890"/>
      </dsp:txXfrm>
    </dsp:sp>
    <dsp:sp modelId="{DD91D296-DFA0-4C63-B8F2-67F01E6DB150}">
      <dsp:nvSpPr>
        <dsp:cNvPr id="0" name=""/>
        <dsp:cNvSpPr/>
      </dsp:nvSpPr>
      <dsp:spPr>
        <a:xfrm>
          <a:off x="2910351" y="1219199"/>
          <a:ext cx="2748248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Para poder celebrar</a:t>
          </a:r>
          <a:endParaRPr lang="es-MX" sz="3900" kern="1200" dirty="0"/>
        </a:p>
      </dsp:txBody>
      <dsp:txXfrm>
        <a:off x="2989706" y="1298554"/>
        <a:ext cx="2589538" cy="1466890"/>
      </dsp:txXfrm>
    </dsp:sp>
    <dsp:sp modelId="{CB187AA9-5FB5-41B7-8F42-B47E3E6414DB}">
      <dsp:nvSpPr>
        <dsp:cNvPr id="0" name=""/>
        <dsp:cNvSpPr/>
      </dsp:nvSpPr>
      <dsp:spPr>
        <a:xfrm>
          <a:off x="5815293" y="1219199"/>
          <a:ext cx="2748248" cy="162560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900" kern="1200" dirty="0" smtClean="0"/>
            <a:t>Poder vivir en la fe</a:t>
          </a:r>
          <a:endParaRPr lang="es-MX" sz="3900" kern="1200" dirty="0"/>
        </a:p>
      </dsp:txBody>
      <dsp:txXfrm>
        <a:off x="5894648" y="1298554"/>
        <a:ext cx="2589538" cy="146689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D4752-2ED7-42ED-8BDF-3C030FB56CB2}">
      <dsp:nvSpPr>
        <dsp:cNvPr id="0" name=""/>
        <dsp:cNvSpPr/>
      </dsp:nvSpPr>
      <dsp:spPr>
        <a:xfrm>
          <a:off x="3160507" y="2481"/>
          <a:ext cx="1800193" cy="799287"/>
        </a:xfrm>
        <a:prstGeom prst="roundRect">
          <a:avLst/>
        </a:prstGeom>
        <a:gradFill flip="none"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8100000" scaled="0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personal</a:t>
          </a:r>
          <a:endParaRPr lang="es-MX" sz="2400" kern="1200" dirty="0"/>
        </a:p>
      </dsp:txBody>
      <dsp:txXfrm>
        <a:off x="3199525" y="41499"/>
        <a:ext cx="1722157" cy="721251"/>
      </dsp:txXfrm>
    </dsp:sp>
    <dsp:sp modelId="{343AB65B-1ED9-48DC-B3F4-45635483222A}">
      <dsp:nvSpPr>
        <dsp:cNvPr id="0" name=""/>
        <dsp:cNvSpPr/>
      </dsp:nvSpPr>
      <dsp:spPr>
        <a:xfrm>
          <a:off x="2336486" y="478750"/>
          <a:ext cx="3763805" cy="3763805"/>
        </a:xfrm>
        <a:custGeom>
          <a:avLst/>
          <a:gdLst/>
          <a:ahLst/>
          <a:cxnLst/>
          <a:rect l="0" t="0" r="0" b="0"/>
          <a:pathLst>
            <a:path>
              <a:moveTo>
                <a:pt x="2728413" y="201135"/>
              </a:moveTo>
              <a:arcTo wR="1881902" hR="1881902" stAng="17803915" swAng="6341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398C7-76AF-4700-8BEF-79E859A6AEED}">
      <dsp:nvSpPr>
        <dsp:cNvPr id="0" name=""/>
        <dsp:cNvSpPr/>
      </dsp:nvSpPr>
      <dsp:spPr>
        <a:xfrm>
          <a:off x="4800981" y="936110"/>
          <a:ext cx="1891398" cy="799287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familiar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4839999" y="975128"/>
        <a:ext cx="1813362" cy="721251"/>
      </dsp:txXfrm>
    </dsp:sp>
    <dsp:sp modelId="{671BAFE6-AF6B-4D8D-826B-6FBE3594759B}">
      <dsp:nvSpPr>
        <dsp:cNvPr id="0" name=""/>
        <dsp:cNvSpPr/>
      </dsp:nvSpPr>
      <dsp:spPr>
        <a:xfrm>
          <a:off x="2208416" y="311573"/>
          <a:ext cx="3763805" cy="3763805"/>
        </a:xfrm>
        <a:custGeom>
          <a:avLst/>
          <a:gdLst/>
          <a:ahLst/>
          <a:cxnLst/>
          <a:rect l="0" t="0" r="0" b="0"/>
          <a:pathLst>
            <a:path>
              <a:moveTo>
                <a:pt x="3747946" y="1638105"/>
              </a:moveTo>
              <a:arcTo wR="1881902" hR="1881902" stAng="21153392" swAng="122504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9E594-E9C1-429B-8CBF-30870DFA3497}">
      <dsp:nvSpPr>
        <dsp:cNvPr id="0" name=""/>
        <dsp:cNvSpPr/>
      </dsp:nvSpPr>
      <dsp:spPr>
        <a:xfrm>
          <a:off x="4851575" y="2825335"/>
          <a:ext cx="1677606" cy="799287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social</a:t>
          </a:r>
          <a:endParaRPr lang="es-MX" sz="2400" kern="1200" dirty="0"/>
        </a:p>
      </dsp:txBody>
      <dsp:txXfrm>
        <a:off x="4890593" y="2864353"/>
        <a:ext cx="1599570" cy="721251"/>
      </dsp:txXfrm>
    </dsp:sp>
    <dsp:sp modelId="{8D80F834-3CB6-429E-BB59-1F2B653F7BD5}">
      <dsp:nvSpPr>
        <dsp:cNvPr id="0" name=""/>
        <dsp:cNvSpPr/>
      </dsp:nvSpPr>
      <dsp:spPr>
        <a:xfrm>
          <a:off x="2178701" y="402125"/>
          <a:ext cx="3763805" cy="3763805"/>
        </a:xfrm>
        <a:custGeom>
          <a:avLst/>
          <a:gdLst/>
          <a:ahLst/>
          <a:cxnLst/>
          <a:rect l="0" t="0" r="0" b="0"/>
          <a:pathLst>
            <a:path>
              <a:moveTo>
                <a:pt x="3124687" y="3295069"/>
              </a:moveTo>
              <a:arcTo wR="1881902" hR="1881902" stAng="2920233" swAng="5870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A5BD9-F9CC-4A16-B536-96B7A04CE748}">
      <dsp:nvSpPr>
        <dsp:cNvPr id="0" name=""/>
        <dsp:cNvSpPr/>
      </dsp:nvSpPr>
      <dsp:spPr>
        <a:xfrm>
          <a:off x="3168352" y="3766286"/>
          <a:ext cx="1784502" cy="799287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político</a:t>
          </a:r>
          <a:endParaRPr lang="es-MX" sz="2400" kern="1200" dirty="0"/>
        </a:p>
      </dsp:txBody>
      <dsp:txXfrm>
        <a:off x="3207370" y="3805304"/>
        <a:ext cx="1706466" cy="721251"/>
      </dsp:txXfrm>
    </dsp:sp>
    <dsp:sp modelId="{61784168-81B4-48ED-9D8D-9EB97998938E}">
      <dsp:nvSpPr>
        <dsp:cNvPr id="0" name=""/>
        <dsp:cNvSpPr/>
      </dsp:nvSpPr>
      <dsp:spPr>
        <a:xfrm>
          <a:off x="2146432" y="385149"/>
          <a:ext cx="3763805" cy="3763805"/>
        </a:xfrm>
        <a:custGeom>
          <a:avLst/>
          <a:gdLst/>
          <a:ahLst/>
          <a:cxnLst/>
          <a:rect l="0" t="0" r="0" b="0"/>
          <a:pathLst>
            <a:path>
              <a:moveTo>
                <a:pt x="920635" y="3499778"/>
              </a:moveTo>
              <a:arcTo wR="1881902" hR="1881902" stAng="7243010" swAng="6386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A05AA-B7CA-4CCA-A0C1-0E9709C2C5E9}">
      <dsp:nvSpPr>
        <dsp:cNvPr id="0" name=""/>
        <dsp:cNvSpPr/>
      </dsp:nvSpPr>
      <dsp:spPr>
        <a:xfrm>
          <a:off x="1440167" y="2671485"/>
          <a:ext cx="1860004" cy="9289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Cósmico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err="1" smtClean="0"/>
            <a:t>creatural</a:t>
          </a:r>
          <a:endParaRPr lang="es-MX" sz="2400" kern="1200" dirty="0"/>
        </a:p>
      </dsp:txBody>
      <dsp:txXfrm>
        <a:off x="1485513" y="2716831"/>
        <a:ext cx="1769312" cy="838224"/>
      </dsp:txXfrm>
    </dsp:sp>
    <dsp:sp modelId="{CC46DCFA-5687-4C2E-8B88-C5981F56C61A}">
      <dsp:nvSpPr>
        <dsp:cNvPr id="0" name=""/>
        <dsp:cNvSpPr/>
      </dsp:nvSpPr>
      <dsp:spPr>
        <a:xfrm>
          <a:off x="2171909" y="424243"/>
          <a:ext cx="3763805" cy="3763805"/>
        </a:xfrm>
        <a:custGeom>
          <a:avLst/>
          <a:gdLst/>
          <a:ahLst/>
          <a:cxnLst/>
          <a:rect l="0" t="0" r="0" b="0"/>
          <a:pathLst>
            <a:path>
              <a:moveTo>
                <a:pt x="8759" y="2063267"/>
              </a:moveTo>
              <a:arcTo wR="1881902" hR="1881902" stAng="10468179" swAng="103726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1D1F2-CE40-4643-96FA-E4CD7C59E864}">
      <dsp:nvSpPr>
        <dsp:cNvPr id="0" name=""/>
        <dsp:cNvSpPr/>
      </dsp:nvSpPr>
      <dsp:spPr>
        <a:xfrm>
          <a:off x="1597742" y="943432"/>
          <a:ext cx="1666171" cy="799287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rgbClr val="FF0000"/>
              </a:solidFill>
            </a:rPr>
            <a:t>histórico</a:t>
          </a:r>
          <a:endParaRPr lang="es-MX" sz="2800" kern="1200" dirty="0">
            <a:solidFill>
              <a:srgbClr val="FF0000"/>
            </a:solidFill>
          </a:endParaRPr>
        </a:p>
      </dsp:txBody>
      <dsp:txXfrm>
        <a:off x="1636760" y="982450"/>
        <a:ext cx="1588135" cy="721251"/>
      </dsp:txXfrm>
    </dsp:sp>
    <dsp:sp modelId="{2ABB9747-C889-4D75-ACD5-EF8BAF5D0218}">
      <dsp:nvSpPr>
        <dsp:cNvPr id="0" name=""/>
        <dsp:cNvSpPr/>
      </dsp:nvSpPr>
      <dsp:spPr>
        <a:xfrm>
          <a:off x="2178701" y="402125"/>
          <a:ext cx="3763805" cy="3763805"/>
        </a:xfrm>
        <a:custGeom>
          <a:avLst/>
          <a:gdLst/>
          <a:ahLst/>
          <a:cxnLst/>
          <a:rect l="0" t="0" r="0" b="0"/>
          <a:pathLst>
            <a:path>
              <a:moveTo>
                <a:pt x="637791" y="469902"/>
              </a:moveTo>
              <a:arcTo wR="1881902" hR="1881902" stAng="13717006" swAng="5772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2A853-EE52-4A82-AF7C-6313373A7E85}">
      <dsp:nvSpPr>
        <dsp:cNvPr id="0" name=""/>
        <dsp:cNvSpPr/>
      </dsp:nvSpPr>
      <dsp:spPr>
        <a:xfrm>
          <a:off x="2136834" y="79194"/>
          <a:ext cx="1902023" cy="95101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liturgia</a:t>
          </a:r>
          <a:endParaRPr lang="es-MX" sz="3700" kern="1200" dirty="0"/>
        </a:p>
      </dsp:txBody>
      <dsp:txXfrm>
        <a:off x="2164688" y="107048"/>
        <a:ext cx="1846315" cy="895303"/>
      </dsp:txXfrm>
    </dsp:sp>
    <dsp:sp modelId="{E9FAE764-1CA3-456D-9DAC-52590052437F}">
      <dsp:nvSpPr>
        <dsp:cNvPr id="0" name=""/>
        <dsp:cNvSpPr/>
      </dsp:nvSpPr>
      <dsp:spPr>
        <a:xfrm rot="3594798">
          <a:off x="4097142" y="1425674"/>
          <a:ext cx="990561" cy="332854"/>
        </a:xfrm>
        <a:prstGeom prst="left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4196998" y="1492245"/>
        <a:ext cx="790849" cy="199712"/>
      </dsp:txXfrm>
    </dsp:sp>
    <dsp:sp modelId="{19CD11FA-1C81-4858-9248-100E11AE0120}">
      <dsp:nvSpPr>
        <dsp:cNvPr id="0" name=""/>
        <dsp:cNvSpPr/>
      </dsp:nvSpPr>
      <dsp:spPr>
        <a:xfrm>
          <a:off x="3667100" y="2720455"/>
          <a:ext cx="1902023" cy="951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fuente</a:t>
          </a:r>
          <a:endParaRPr lang="es-MX" sz="3700" kern="1200" dirty="0"/>
        </a:p>
      </dsp:txBody>
      <dsp:txXfrm>
        <a:off x="3694954" y="2748309"/>
        <a:ext cx="1846315" cy="895303"/>
      </dsp:txXfrm>
    </dsp:sp>
    <dsp:sp modelId="{3523A6C4-559B-4665-9BFB-F0B7394B760C}">
      <dsp:nvSpPr>
        <dsp:cNvPr id="0" name=""/>
        <dsp:cNvSpPr/>
      </dsp:nvSpPr>
      <dsp:spPr>
        <a:xfrm rot="10800000">
          <a:off x="2552719" y="3029534"/>
          <a:ext cx="990561" cy="332854"/>
        </a:xfrm>
        <a:prstGeom prst="left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 rot="10800000">
        <a:off x="2652575" y="3096105"/>
        <a:ext cx="790849" cy="199712"/>
      </dsp:txXfrm>
    </dsp:sp>
    <dsp:sp modelId="{6AFA3426-A7D5-469B-8EF9-7511FD8043CA}">
      <dsp:nvSpPr>
        <dsp:cNvPr id="0" name=""/>
        <dsp:cNvSpPr/>
      </dsp:nvSpPr>
      <dsp:spPr>
        <a:xfrm>
          <a:off x="526875" y="2720455"/>
          <a:ext cx="1902023" cy="951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culmen</a:t>
          </a:r>
          <a:endParaRPr lang="es-MX" sz="3700" kern="1200" dirty="0"/>
        </a:p>
      </dsp:txBody>
      <dsp:txXfrm>
        <a:off x="554729" y="2748309"/>
        <a:ext cx="1846315" cy="895303"/>
      </dsp:txXfrm>
    </dsp:sp>
    <dsp:sp modelId="{20E39168-D50C-4534-AEBA-CA5EB0DC42AA}">
      <dsp:nvSpPr>
        <dsp:cNvPr id="0" name=""/>
        <dsp:cNvSpPr/>
      </dsp:nvSpPr>
      <dsp:spPr>
        <a:xfrm rot="18081843">
          <a:off x="1080404" y="1495231"/>
          <a:ext cx="990561" cy="332854"/>
        </a:xfrm>
        <a:prstGeom prst="left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/>
        </a:p>
      </dsp:txBody>
      <dsp:txXfrm>
        <a:off x="1180260" y="1561802"/>
        <a:ext cx="790849" cy="199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D654A-2731-480C-B25C-4AC3C4D0B70A}">
      <dsp:nvSpPr>
        <dsp:cNvPr id="0" name=""/>
        <dsp:cNvSpPr/>
      </dsp:nvSpPr>
      <dsp:spPr>
        <a:xfrm>
          <a:off x="3031053" y="1489"/>
          <a:ext cx="2161927" cy="14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err="1" smtClean="0"/>
            <a:t>Lex</a:t>
          </a:r>
          <a:r>
            <a:rPr lang="es-MX" sz="2900" kern="1200" dirty="0" smtClean="0"/>
            <a:t> </a:t>
          </a:r>
          <a:r>
            <a:rPr lang="es-MX" sz="2900" kern="1200" dirty="0" err="1" smtClean="0"/>
            <a:t>credendi</a:t>
          </a:r>
          <a:endParaRPr lang="es-MX" sz="2900" kern="1200" dirty="0"/>
        </a:p>
      </dsp:txBody>
      <dsp:txXfrm>
        <a:off x="3099652" y="70088"/>
        <a:ext cx="2024729" cy="1268054"/>
      </dsp:txXfrm>
    </dsp:sp>
    <dsp:sp modelId="{880F7475-54F7-4330-8712-59C63C42FBD9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3416734" y="275452"/>
              </a:moveTo>
              <a:arcTo wR="2320219" hR="2320219" stAng="17892157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F407C-1F6F-42CA-8BAB-5EBAECCC4CE3}">
      <dsp:nvSpPr>
        <dsp:cNvPr id="0" name=""/>
        <dsp:cNvSpPr/>
      </dsp:nvSpPr>
      <dsp:spPr>
        <a:xfrm>
          <a:off x="5351273" y="2321709"/>
          <a:ext cx="2161927" cy="140525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err="1" smtClean="0">
              <a:solidFill>
                <a:srgbClr val="FFFF00"/>
              </a:solidFill>
            </a:rPr>
            <a:t>Lex</a:t>
          </a:r>
          <a:endParaRPr lang="es-MX" sz="2900" b="1" kern="1200" dirty="0" smtClean="0">
            <a:solidFill>
              <a:srgbClr val="FFFF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err="1" smtClean="0">
              <a:solidFill>
                <a:srgbClr val="FFFF00"/>
              </a:solidFill>
            </a:rPr>
            <a:t>orandi</a:t>
          </a:r>
          <a:r>
            <a:rPr lang="es-MX" sz="2900" b="1" kern="1200" dirty="0" smtClean="0">
              <a:solidFill>
                <a:srgbClr val="FFFF00"/>
              </a:solidFill>
            </a:rPr>
            <a:t> </a:t>
          </a:r>
          <a:endParaRPr lang="es-MX" sz="2900" b="1" kern="1200" dirty="0">
            <a:solidFill>
              <a:srgbClr val="FFFF00"/>
            </a:solidFill>
          </a:endParaRPr>
        </a:p>
      </dsp:txBody>
      <dsp:txXfrm>
        <a:off x="5419872" y="2390308"/>
        <a:ext cx="2024729" cy="1268054"/>
      </dsp:txXfrm>
    </dsp:sp>
    <dsp:sp modelId="{91F72A29-7DA7-4D68-8BD0-C928B31E96DC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4526097" y="3039609"/>
              </a:moveTo>
              <a:arcTo wR="2320219" hR="2320219" stAng="1083743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3890F-ABA1-4574-A49E-3AB6509901AF}">
      <dsp:nvSpPr>
        <dsp:cNvPr id="0" name=""/>
        <dsp:cNvSpPr/>
      </dsp:nvSpPr>
      <dsp:spPr>
        <a:xfrm>
          <a:off x="3031053" y="4641929"/>
          <a:ext cx="2161927" cy="14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err="1" smtClean="0"/>
            <a:t>Lex</a:t>
          </a:r>
          <a:r>
            <a:rPr lang="es-MX" sz="2900" kern="1200" dirty="0" smtClean="0"/>
            <a:t> vivendi</a:t>
          </a:r>
          <a:endParaRPr lang="es-MX" sz="2900" kern="1200" dirty="0"/>
        </a:p>
      </dsp:txBody>
      <dsp:txXfrm>
        <a:off x="3099652" y="4710528"/>
        <a:ext cx="2024729" cy="1268054"/>
      </dsp:txXfrm>
    </dsp:sp>
    <dsp:sp modelId="{50B5F71F-98C4-46B6-940E-64AE6CC4946F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1223704" y="4364987"/>
              </a:moveTo>
              <a:arcTo wR="2320219" hR="2320219" stAng="7092157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00B23-7222-473C-BF76-74264A7F1281}">
      <dsp:nvSpPr>
        <dsp:cNvPr id="0" name=""/>
        <dsp:cNvSpPr/>
      </dsp:nvSpPr>
      <dsp:spPr>
        <a:xfrm>
          <a:off x="551694" y="2321709"/>
          <a:ext cx="2480206" cy="14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err="1" smtClean="0"/>
            <a:t>Lex</a:t>
          </a:r>
          <a:r>
            <a:rPr lang="es-MX" sz="2900" kern="1200" dirty="0" smtClean="0"/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err="1" smtClean="0"/>
            <a:t>comunicandi</a:t>
          </a:r>
          <a:endParaRPr lang="es-MX" sz="2900" kern="1200" dirty="0"/>
        </a:p>
      </dsp:txBody>
      <dsp:txXfrm>
        <a:off x="620293" y="2390308"/>
        <a:ext cx="2343008" cy="1268054"/>
      </dsp:txXfrm>
    </dsp:sp>
    <dsp:sp modelId="{10034ECD-54C8-4D1F-B357-3B0B732EC859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114341" y="1600830"/>
              </a:moveTo>
              <a:arcTo wR="2320219" hR="2320219" stAng="11883743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5C7D0-0E04-4D81-BA9F-7D298A3D062F}">
      <dsp:nvSpPr>
        <dsp:cNvPr id="0" name=""/>
        <dsp:cNvSpPr/>
      </dsp:nvSpPr>
      <dsp:spPr>
        <a:xfrm>
          <a:off x="653472" y="0"/>
          <a:ext cx="7406022" cy="4064000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D11AF-C0FF-4673-9751-77F1634FD127}">
      <dsp:nvSpPr>
        <dsp:cNvPr id="0" name=""/>
        <dsp:cNvSpPr/>
      </dsp:nvSpPr>
      <dsp:spPr>
        <a:xfrm>
          <a:off x="5131" y="1219199"/>
          <a:ext cx="2732428" cy="162560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1" kern="1200" dirty="0" smtClean="0">
              <a:solidFill>
                <a:srgbClr val="FFFF00"/>
              </a:solidFill>
            </a:rPr>
            <a:t>Eucaristía</a:t>
          </a:r>
          <a:endParaRPr lang="es-MX" sz="3200" b="1" kern="1200" dirty="0">
            <a:solidFill>
              <a:srgbClr val="FFFF00"/>
            </a:solidFill>
          </a:endParaRPr>
        </a:p>
      </dsp:txBody>
      <dsp:txXfrm>
        <a:off x="84486" y="1298554"/>
        <a:ext cx="2573718" cy="1466890"/>
      </dsp:txXfrm>
    </dsp:sp>
    <dsp:sp modelId="{55B5D74E-6499-496F-810C-48EA62A76199}">
      <dsp:nvSpPr>
        <dsp:cNvPr id="0" name=""/>
        <dsp:cNvSpPr/>
      </dsp:nvSpPr>
      <dsp:spPr>
        <a:xfrm>
          <a:off x="2990269" y="1219199"/>
          <a:ext cx="2732428" cy="162560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Coherencia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eucarística</a:t>
          </a:r>
          <a:endParaRPr lang="es-MX" sz="2400" kern="1200" dirty="0"/>
        </a:p>
      </dsp:txBody>
      <dsp:txXfrm>
        <a:off x="3069624" y="1298554"/>
        <a:ext cx="2573718" cy="1466890"/>
      </dsp:txXfrm>
    </dsp:sp>
    <dsp:sp modelId="{AC77AEAA-4300-4D89-8F81-E4B81DDD3DD3}">
      <dsp:nvSpPr>
        <dsp:cNvPr id="0" name=""/>
        <dsp:cNvSpPr/>
      </dsp:nvSpPr>
      <dsp:spPr>
        <a:xfrm>
          <a:off x="5975408" y="1219199"/>
          <a:ext cx="2732428" cy="162560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rgbClr val="C00000"/>
              </a:solidFill>
            </a:rPr>
            <a:t>Transformación moral – misionero y social</a:t>
          </a:r>
          <a:endParaRPr lang="es-MX" sz="2400" kern="1200" dirty="0">
            <a:solidFill>
              <a:srgbClr val="C00000"/>
            </a:solidFill>
          </a:endParaRPr>
        </a:p>
      </dsp:txBody>
      <dsp:txXfrm>
        <a:off x="6054763" y="1298554"/>
        <a:ext cx="2573718" cy="14668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D654A-2731-480C-B25C-4AC3C4D0B70A}">
      <dsp:nvSpPr>
        <dsp:cNvPr id="0" name=""/>
        <dsp:cNvSpPr/>
      </dsp:nvSpPr>
      <dsp:spPr>
        <a:xfrm>
          <a:off x="3031053" y="1489"/>
          <a:ext cx="2161927" cy="14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Fe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confesada</a:t>
          </a:r>
          <a:endParaRPr lang="es-MX" sz="2900" kern="1200" dirty="0"/>
        </a:p>
      </dsp:txBody>
      <dsp:txXfrm>
        <a:off x="3099652" y="70088"/>
        <a:ext cx="2024729" cy="1268054"/>
      </dsp:txXfrm>
    </dsp:sp>
    <dsp:sp modelId="{880F7475-54F7-4330-8712-59C63C42FBD9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3416734" y="275452"/>
              </a:moveTo>
              <a:arcTo wR="2320219" hR="2320219" stAng="17892157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F407C-1F6F-42CA-8BAB-5EBAECCC4CE3}">
      <dsp:nvSpPr>
        <dsp:cNvPr id="0" name=""/>
        <dsp:cNvSpPr/>
      </dsp:nvSpPr>
      <dsp:spPr>
        <a:xfrm>
          <a:off x="5351273" y="2321709"/>
          <a:ext cx="2161927" cy="140525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>
              <a:solidFill>
                <a:srgbClr val="FFFF00"/>
              </a:solidFill>
            </a:rPr>
            <a:t>Fe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b="1" kern="1200" dirty="0" smtClean="0">
              <a:solidFill>
                <a:srgbClr val="FFFF00"/>
              </a:solidFill>
            </a:rPr>
            <a:t>celebrada</a:t>
          </a:r>
        </a:p>
      </dsp:txBody>
      <dsp:txXfrm>
        <a:off x="5419872" y="2390308"/>
        <a:ext cx="2024729" cy="1268054"/>
      </dsp:txXfrm>
    </dsp:sp>
    <dsp:sp modelId="{91F72A29-7DA7-4D68-8BD0-C928B31E96DC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4526097" y="3039609"/>
              </a:moveTo>
              <a:arcTo wR="2320219" hR="2320219" stAng="1083743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E3890F-ABA1-4574-A49E-3AB6509901AF}">
      <dsp:nvSpPr>
        <dsp:cNvPr id="0" name=""/>
        <dsp:cNvSpPr/>
      </dsp:nvSpPr>
      <dsp:spPr>
        <a:xfrm>
          <a:off x="3031053" y="4641929"/>
          <a:ext cx="2161927" cy="14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err="1" smtClean="0"/>
            <a:t>Lex</a:t>
          </a:r>
          <a:r>
            <a:rPr lang="es-MX" sz="2900" kern="1200" dirty="0" smtClean="0"/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smtClean="0"/>
            <a:t>vivendi</a:t>
          </a:r>
          <a:endParaRPr lang="es-MX" sz="2900" kern="1200" dirty="0"/>
        </a:p>
      </dsp:txBody>
      <dsp:txXfrm>
        <a:off x="3099652" y="4710528"/>
        <a:ext cx="2024729" cy="1268054"/>
      </dsp:txXfrm>
    </dsp:sp>
    <dsp:sp modelId="{50B5F71F-98C4-46B6-940E-64AE6CC4946F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1223704" y="4364987"/>
              </a:moveTo>
              <a:arcTo wR="2320219" hR="2320219" stAng="7092157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00B23-7222-473C-BF76-74264A7F1281}">
      <dsp:nvSpPr>
        <dsp:cNvPr id="0" name=""/>
        <dsp:cNvSpPr/>
      </dsp:nvSpPr>
      <dsp:spPr>
        <a:xfrm>
          <a:off x="551694" y="2321709"/>
          <a:ext cx="2480206" cy="14052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err="1" smtClean="0"/>
            <a:t>Lex</a:t>
          </a:r>
          <a:r>
            <a:rPr lang="es-MX" sz="2900" kern="1200" dirty="0" smtClean="0"/>
            <a:t>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900" kern="1200" dirty="0" err="1" smtClean="0"/>
            <a:t>comunicandi</a:t>
          </a:r>
          <a:endParaRPr lang="es-MX" sz="2900" kern="1200" dirty="0"/>
        </a:p>
      </dsp:txBody>
      <dsp:txXfrm>
        <a:off x="620293" y="2390308"/>
        <a:ext cx="2343008" cy="1268054"/>
      </dsp:txXfrm>
    </dsp:sp>
    <dsp:sp modelId="{10034ECD-54C8-4D1F-B357-3B0B732EC859}">
      <dsp:nvSpPr>
        <dsp:cNvPr id="0" name=""/>
        <dsp:cNvSpPr/>
      </dsp:nvSpPr>
      <dsp:spPr>
        <a:xfrm>
          <a:off x="1791798" y="704116"/>
          <a:ext cx="4640439" cy="4640439"/>
        </a:xfrm>
        <a:custGeom>
          <a:avLst/>
          <a:gdLst/>
          <a:ahLst/>
          <a:cxnLst/>
          <a:rect l="0" t="0" r="0" b="0"/>
          <a:pathLst>
            <a:path>
              <a:moveTo>
                <a:pt x="114341" y="1600830"/>
              </a:moveTo>
              <a:arcTo wR="2320219" hR="2320219" stAng="11883743" swAng="2624100"/>
            </a:path>
          </a:pathLst>
        </a:custGeom>
        <a:noFill/>
        <a:ln w="76200" cap="flat" cmpd="sng" algn="ctr">
          <a:solidFill>
            <a:srgbClr val="FFFF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746A6-8793-4711-86D1-86466159CD0B}">
      <dsp:nvSpPr>
        <dsp:cNvPr id="0" name=""/>
        <dsp:cNvSpPr/>
      </dsp:nvSpPr>
      <dsp:spPr>
        <a:xfrm>
          <a:off x="626469" y="0"/>
          <a:ext cx="7099988" cy="4064000"/>
        </a:xfrm>
        <a:prstGeom prst="rightArrow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6FED7F-6418-4AD8-9E6F-4CAA65ED8754}">
      <dsp:nvSpPr>
        <dsp:cNvPr id="0" name=""/>
        <dsp:cNvSpPr/>
      </dsp:nvSpPr>
      <dsp:spPr>
        <a:xfrm>
          <a:off x="280" y="1219199"/>
          <a:ext cx="2670194" cy="162560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rgbClr val="FF0000"/>
              </a:solidFill>
            </a:rPr>
            <a:t>equilibrada</a:t>
          </a:r>
          <a:endParaRPr lang="es-MX" sz="2800" kern="1200" dirty="0">
            <a:solidFill>
              <a:srgbClr val="FF0000"/>
            </a:solidFill>
          </a:endParaRPr>
        </a:p>
      </dsp:txBody>
      <dsp:txXfrm>
        <a:off x="79635" y="1298554"/>
        <a:ext cx="2511484" cy="1466890"/>
      </dsp:txXfrm>
    </dsp:sp>
    <dsp:sp modelId="{B570DEAF-C7B2-42AC-8FD1-FFEACE133958}">
      <dsp:nvSpPr>
        <dsp:cNvPr id="0" name=""/>
        <dsp:cNvSpPr/>
      </dsp:nvSpPr>
      <dsp:spPr>
        <a:xfrm>
          <a:off x="2841366" y="1219199"/>
          <a:ext cx="2670194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complementaria</a:t>
          </a:r>
          <a:endParaRPr lang="es-MX" sz="2500" kern="1200" dirty="0"/>
        </a:p>
      </dsp:txBody>
      <dsp:txXfrm>
        <a:off x="2920721" y="1298554"/>
        <a:ext cx="2511484" cy="1466890"/>
      </dsp:txXfrm>
    </dsp:sp>
    <dsp:sp modelId="{1941B5E0-675D-4396-B5FD-F47B10358F78}">
      <dsp:nvSpPr>
        <dsp:cNvPr id="0" name=""/>
        <dsp:cNvSpPr/>
      </dsp:nvSpPr>
      <dsp:spPr>
        <a:xfrm>
          <a:off x="5682453" y="1219199"/>
          <a:ext cx="2670194" cy="162560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referida</a:t>
          </a:r>
          <a:endParaRPr lang="es-MX" sz="2800" kern="1200" dirty="0"/>
        </a:p>
      </dsp:txBody>
      <dsp:txXfrm>
        <a:off x="5761808" y="1298554"/>
        <a:ext cx="2511484" cy="14668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8E4BF-6A47-49BB-B40C-243F1FC45568}">
      <dsp:nvSpPr>
        <dsp:cNvPr id="0" name=""/>
        <dsp:cNvSpPr/>
      </dsp:nvSpPr>
      <dsp:spPr>
        <a:xfrm>
          <a:off x="0" y="0"/>
          <a:ext cx="8064896" cy="263964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En el plano pastoral</a:t>
          </a:r>
          <a:endParaRPr lang="es-MX" sz="6500" kern="1200" dirty="0"/>
        </a:p>
      </dsp:txBody>
      <dsp:txXfrm>
        <a:off x="1876944" y="0"/>
        <a:ext cx="6187951" cy="2639648"/>
      </dsp:txXfrm>
    </dsp:sp>
    <dsp:sp modelId="{CB2ECA67-DEB1-43BD-A59D-71344D2EF97B}">
      <dsp:nvSpPr>
        <dsp:cNvPr id="0" name=""/>
        <dsp:cNvSpPr/>
      </dsp:nvSpPr>
      <dsp:spPr>
        <a:xfrm>
          <a:off x="263964" y="263964"/>
          <a:ext cx="1612979" cy="21117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08C97-0D05-4452-8347-0FFD449CE2D0}">
      <dsp:nvSpPr>
        <dsp:cNvPr id="0" name=""/>
        <dsp:cNvSpPr/>
      </dsp:nvSpPr>
      <dsp:spPr>
        <a:xfrm>
          <a:off x="0" y="2903613"/>
          <a:ext cx="8064896" cy="2639648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500" kern="1200" dirty="0" smtClean="0"/>
            <a:t>En el plano teológico</a:t>
          </a:r>
          <a:endParaRPr lang="es-MX" sz="6500" kern="1200" dirty="0"/>
        </a:p>
      </dsp:txBody>
      <dsp:txXfrm>
        <a:off x="1876944" y="2903613"/>
        <a:ext cx="6187951" cy="2639648"/>
      </dsp:txXfrm>
    </dsp:sp>
    <dsp:sp modelId="{0D95DAB1-63CB-4B2E-96EF-FB8EE54D4E71}">
      <dsp:nvSpPr>
        <dsp:cNvPr id="0" name=""/>
        <dsp:cNvSpPr/>
      </dsp:nvSpPr>
      <dsp:spPr>
        <a:xfrm>
          <a:off x="263964" y="3167578"/>
          <a:ext cx="1612979" cy="21117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0C4C1C-0EFF-4C69-A83D-367B07F9B5B6}">
      <dsp:nvSpPr>
        <dsp:cNvPr id="0" name=""/>
        <dsp:cNvSpPr/>
      </dsp:nvSpPr>
      <dsp:spPr>
        <a:xfrm>
          <a:off x="2056854" y="2012"/>
          <a:ext cx="4049660" cy="1371314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tiene en cuenta no solo el </a:t>
          </a:r>
          <a:r>
            <a:rPr lang="es-MX" sz="2400" b="1" kern="1200" dirty="0" smtClean="0">
              <a:solidFill>
                <a:srgbClr val="FFFF00"/>
              </a:solidFill>
            </a:rPr>
            <a:t>contenido teológico doctrinal </a:t>
          </a:r>
          <a:r>
            <a:rPr lang="es-MX" sz="2400" kern="1200" dirty="0" smtClean="0"/>
            <a:t>sistemáticamente articulado, </a:t>
          </a:r>
          <a:endParaRPr lang="es-MX" sz="2400" kern="1200" dirty="0"/>
        </a:p>
      </dsp:txBody>
      <dsp:txXfrm>
        <a:off x="2123796" y="68954"/>
        <a:ext cx="3915776" cy="1237430"/>
      </dsp:txXfrm>
    </dsp:sp>
    <dsp:sp modelId="{5F5B5DCA-118F-40FD-A36A-E07C876D5E1C}">
      <dsp:nvSpPr>
        <dsp:cNvPr id="0" name=""/>
        <dsp:cNvSpPr/>
      </dsp:nvSpPr>
      <dsp:spPr>
        <a:xfrm>
          <a:off x="1411558" y="1093139"/>
          <a:ext cx="4529315" cy="4529315"/>
        </a:xfrm>
        <a:custGeom>
          <a:avLst/>
          <a:gdLst/>
          <a:ahLst/>
          <a:cxnLst/>
          <a:rect l="0" t="0" r="0" b="0"/>
          <a:pathLst>
            <a:path>
              <a:moveTo>
                <a:pt x="3366837" y="286306"/>
              </a:moveTo>
              <a:arcTo wR="2264657" hR="2264657" stAng="17947384" swAng="1905232"/>
            </a:path>
          </a:pathLst>
        </a:custGeom>
        <a:noFill/>
        <a:ln w="762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53F5F-2444-4800-8AE7-44A5323072AD}">
      <dsp:nvSpPr>
        <dsp:cNvPr id="0" name=""/>
        <dsp:cNvSpPr/>
      </dsp:nvSpPr>
      <dsp:spPr>
        <a:xfrm>
          <a:off x="4647431" y="2266670"/>
          <a:ext cx="3397822" cy="1371314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considera esencial en su discurso </a:t>
          </a:r>
          <a:r>
            <a:rPr lang="es-MX" sz="2400" b="1" kern="1200" dirty="0" smtClean="0">
              <a:solidFill>
                <a:srgbClr val="FFFF00"/>
              </a:solidFill>
            </a:rPr>
            <a:t>la expresión celebrativa o </a:t>
          </a:r>
          <a:r>
            <a:rPr lang="es-MX" sz="2400" b="1" kern="1200" dirty="0" err="1" smtClean="0">
              <a:solidFill>
                <a:srgbClr val="FFFF00"/>
              </a:solidFill>
            </a:rPr>
            <a:t>mistagogia</a:t>
          </a:r>
          <a:r>
            <a:rPr lang="es-MX" sz="2400" b="1" kern="1200" dirty="0" smtClean="0">
              <a:solidFill>
                <a:srgbClr val="FFFF00"/>
              </a:solidFill>
            </a:rPr>
            <a:t>, </a:t>
          </a:r>
          <a:endParaRPr lang="es-MX" sz="2400" b="1" kern="1200" dirty="0">
            <a:solidFill>
              <a:srgbClr val="FFFF00"/>
            </a:solidFill>
          </a:endParaRPr>
        </a:p>
      </dsp:txBody>
      <dsp:txXfrm>
        <a:off x="4714373" y="2333612"/>
        <a:ext cx="3263938" cy="1237430"/>
      </dsp:txXfrm>
    </dsp:sp>
    <dsp:sp modelId="{3328EA32-F46A-4FD5-8BFE-4CE9F49542A2}">
      <dsp:nvSpPr>
        <dsp:cNvPr id="0" name=""/>
        <dsp:cNvSpPr/>
      </dsp:nvSpPr>
      <dsp:spPr>
        <a:xfrm>
          <a:off x="1407571" y="275936"/>
          <a:ext cx="4529315" cy="4529315"/>
        </a:xfrm>
        <a:custGeom>
          <a:avLst/>
          <a:gdLst/>
          <a:ahLst/>
          <a:cxnLst/>
          <a:rect l="0" t="0" r="0" b="0"/>
          <a:pathLst>
            <a:path>
              <a:moveTo>
                <a:pt x="4239469" y="3373167"/>
              </a:moveTo>
              <a:arcTo wR="2264657" hR="2264657" stAng="1758394" swAng="1920336"/>
            </a:path>
          </a:pathLst>
        </a:custGeom>
        <a:noFill/>
        <a:ln w="762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0AD68-71CD-46CD-B553-B723E84B3C3C}">
      <dsp:nvSpPr>
        <dsp:cNvPr id="0" name=""/>
        <dsp:cNvSpPr/>
      </dsp:nvSpPr>
      <dsp:spPr>
        <a:xfrm>
          <a:off x="2030231" y="4533341"/>
          <a:ext cx="4049660" cy="13713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promueve y se deja interrogar por la pastoral y la vida,</a:t>
          </a:r>
          <a:endParaRPr lang="es-MX" sz="2400" kern="1200" dirty="0"/>
        </a:p>
      </dsp:txBody>
      <dsp:txXfrm>
        <a:off x="2097173" y="4600283"/>
        <a:ext cx="3915776" cy="1237430"/>
      </dsp:txXfrm>
    </dsp:sp>
    <dsp:sp modelId="{333BC621-0A42-4690-9F32-ACDF64388EC5}">
      <dsp:nvSpPr>
        <dsp:cNvPr id="0" name=""/>
        <dsp:cNvSpPr/>
      </dsp:nvSpPr>
      <dsp:spPr>
        <a:xfrm>
          <a:off x="2241328" y="304892"/>
          <a:ext cx="4529315" cy="4529315"/>
        </a:xfrm>
        <a:custGeom>
          <a:avLst/>
          <a:gdLst/>
          <a:ahLst/>
          <a:cxnLst/>
          <a:rect l="0" t="0" r="0" b="0"/>
          <a:pathLst>
            <a:path>
              <a:moveTo>
                <a:pt x="1126263" y="4222394"/>
              </a:moveTo>
              <a:arcTo wR="2264657" hR="2264657" stAng="7210641" swAng="1822424"/>
            </a:path>
          </a:pathLst>
        </a:custGeom>
        <a:noFill/>
        <a:ln w="762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2966B8-5635-4781-AA72-97716FCD26B8}">
      <dsp:nvSpPr>
        <dsp:cNvPr id="0" name=""/>
        <dsp:cNvSpPr/>
      </dsp:nvSpPr>
      <dsp:spPr>
        <a:xfrm>
          <a:off x="91649" y="2232243"/>
          <a:ext cx="3450755" cy="1440168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cuando el lenguaje en que se </a:t>
          </a:r>
          <a:r>
            <a:rPr lang="es-MX" sz="2400" b="1" kern="1200" dirty="0" smtClean="0">
              <a:solidFill>
                <a:srgbClr val="FFFF00"/>
              </a:solidFill>
            </a:rPr>
            <a:t>expresa ayuda también a una transmisión</a:t>
          </a:r>
          <a:r>
            <a:rPr lang="es-MX" sz="2000" kern="1200" dirty="0" smtClean="0"/>
            <a:t> vivencial </a:t>
          </a:r>
          <a:endParaRPr lang="es-MX" sz="2000" kern="1200" dirty="0"/>
        </a:p>
      </dsp:txBody>
      <dsp:txXfrm>
        <a:off x="161952" y="2302546"/>
        <a:ext cx="3310149" cy="1299562"/>
      </dsp:txXfrm>
    </dsp:sp>
    <dsp:sp modelId="{463C3995-4040-42AF-A405-7D55213F3DDE}">
      <dsp:nvSpPr>
        <dsp:cNvPr id="0" name=""/>
        <dsp:cNvSpPr/>
      </dsp:nvSpPr>
      <dsp:spPr>
        <a:xfrm>
          <a:off x="2244605" y="1080821"/>
          <a:ext cx="4529315" cy="4529315"/>
        </a:xfrm>
        <a:custGeom>
          <a:avLst/>
          <a:gdLst/>
          <a:ahLst/>
          <a:cxnLst/>
          <a:rect l="0" t="0" r="0" b="0"/>
          <a:pathLst>
            <a:path>
              <a:moveTo>
                <a:pt x="298505" y="1140860"/>
              </a:moveTo>
              <a:arcTo wR="2264657" hR="2264657" stAng="12585064" swAng="1829872"/>
            </a:path>
          </a:pathLst>
        </a:custGeom>
        <a:noFill/>
        <a:ln w="762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46001-167C-4424-8512-A1A2E14FBD42}">
      <dsp:nvSpPr>
        <dsp:cNvPr id="0" name=""/>
        <dsp:cNvSpPr/>
      </dsp:nvSpPr>
      <dsp:spPr>
        <a:xfrm>
          <a:off x="0" y="0"/>
          <a:ext cx="8496944" cy="590465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1. </a:t>
          </a:r>
          <a:r>
            <a:rPr lang="es-MX" sz="3600" b="1" kern="1200" dirty="0" smtClean="0">
              <a:solidFill>
                <a:srgbClr val="FFFF00"/>
              </a:solidFill>
            </a:rPr>
            <a:t>Lo que hay que creer (lex credendi). </a:t>
          </a:r>
          <a:r>
            <a:rPr lang="es-MX" sz="3600" kern="1200" dirty="0" smtClean="0"/>
            <a:t>Nos parece necesario insistir en la esencia de la fe, </a:t>
          </a:r>
          <a:r>
            <a:rPr lang="es-MX" sz="3600" b="1" kern="1200" dirty="0" smtClean="0">
              <a:solidFill>
                <a:srgbClr val="FFFF00"/>
              </a:solidFill>
            </a:rPr>
            <a:t>en sus contenidos centrales, </a:t>
          </a:r>
          <a:r>
            <a:rPr lang="es-MX" sz="3600" kern="1200" dirty="0" smtClean="0"/>
            <a:t>teniendo en cuenta el referente bíblico, y la interpretación permanente de la tradición y del magisterio, así como el sentir (sensus fidelium) de los fieles.</a:t>
          </a:r>
          <a:endParaRPr lang="es-MX" sz="3600" kern="1200" dirty="0"/>
        </a:p>
      </dsp:txBody>
      <dsp:txXfrm>
        <a:off x="2289854" y="0"/>
        <a:ext cx="6207089" cy="5904656"/>
      </dsp:txXfrm>
    </dsp:sp>
    <dsp:sp modelId="{0580530C-5257-4719-B3BE-60B6E35DAE00}">
      <dsp:nvSpPr>
        <dsp:cNvPr id="0" name=""/>
        <dsp:cNvSpPr/>
      </dsp:nvSpPr>
      <dsp:spPr>
        <a:xfrm>
          <a:off x="576071" y="1368156"/>
          <a:ext cx="1699388" cy="299555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3947F-0121-4301-AF05-EBF3BBF6D6C6}">
      <dsp:nvSpPr>
        <dsp:cNvPr id="0" name=""/>
        <dsp:cNvSpPr/>
      </dsp:nvSpPr>
      <dsp:spPr>
        <a:xfrm>
          <a:off x="0" y="0"/>
          <a:ext cx="8496944" cy="5904656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5600" b="1" kern="1200" dirty="0" smtClean="0">
              <a:solidFill>
                <a:srgbClr val="FFFF00"/>
              </a:solidFill>
            </a:rPr>
            <a:t>2. Lo que hay que celebrar (lex orandi). </a:t>
          </a:r>
          <a:r>
            <a:rPr lang="es-MX" sz="5600" kern="1200" dirty="0" smtClean="0"/>
            <a:t>Es preciso recuperar el </a:t>
          </a:r>
          <a:r>
            <a:rPr lang="es-MX" sz="5600" b="1" kern="1200" dirty="0" smtClean="0">
              <a:solidFill>
                <a:srgbClr val="FFFF00"/>
              </a:solidFill>
            </a:rPr>
            <a:t>prestigio de la liturgia y de los sacramentos…</a:t>
          </a:r>
          <a:r>
            <a:rPr lang="es-MX" sz="5600" kern="1200" dirty="0" smtClean="0"/>
            <a:t> </a:t>
          </a:r>
          <a:endParaRPr lang="es-MX" sz="5600" kern="1200" dirty="0"/>
        </a:p>
      </dsp:txBody>
      <dsp:txXfrm>
        <a:off x="2289854" y="0"/>
        <a:ext cx="6207089" cy="5904656"/>
      </dsp:txXfrm>
    </dsp:sp>
    <dsp:sp modelId="{3C7C28AA-9C17-4D73-986B-0075A46671A6}">
      <dsp:nvSpPr>
        <dsp:cNvPr id="0" name=""/>
        <dsp:cNvSpPr/>
      </dsp:nvSpPr>
      <dsp:spPr>
        <a:xfrm>
          <a:off x="648074" y="1800211"/>
          <a:ext cx="1699388" cy="21314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4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354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00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62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14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800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912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45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198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7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860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4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354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00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62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1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800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912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45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1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788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860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10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72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33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048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596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359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235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18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49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418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798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57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862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55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835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377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32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52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30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320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00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925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57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8628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955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835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377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3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520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305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320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00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925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16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6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131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4231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447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5577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681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611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3591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00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5390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31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9543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6087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6489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24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5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582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868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173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45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051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2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223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681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18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6548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735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5632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325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2591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2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837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9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8817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17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6269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7690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34801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82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631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6165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704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704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704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704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704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704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704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705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70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s-ES" noProof="0" smtClean="0"/>
              <a:t>Haga clic para cambiar el estilo de título	</a:t>
            </a:r>
          </a:p>
        </p:txBody>
      </p:sp>
      <p:sp>
        <p:nvSpPr>
          <p:cNvPr id="870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s-ES" noProof="0" smtClean="0"/>
              <a:t>Haga clic para modificar el estilo de subtítulo del patrón</a:t>
            </a:r>
          </a:p>
        </p:txBody>
      </p:sp>
      <p:sp>
        <p:nvSpPr>
          <p:cNvPr id="8705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8705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978C37-8820-48C5-AD5E-47C044548914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2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919161-DB57-46DB-BBA1-80ADA4E4B562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1109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727C34-440E-492E-8449-6DC792F270CB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903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BD3ACF-496F-40D6-BB94-41AD653CFF4E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5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BA6869-6DE2-4F0B-9007-3E10458B22C1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5648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8D87D1-B22C-40F2-A479-BEC3E8C83BD1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8994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476846-2CF4-4C6C-8E29-BDFB2DE3DEC0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4906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283262-3031-42CF-A743-AA44E19B528A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848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998128-98C9-4129-A407-255F9787E90B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1438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0D029C-D6BD-4A0D-9878-BB5D8D53122A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7509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54D443-BF8C-406A-A5BE-0D715277F615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4590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15EEA8-E7A0-49C9-BA0A-E53C1401BCBF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3682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F57777-7181-4A73-9AE8-0F7A986C2579}" type="slidenum">
              <a:rPr lang="es-ES">
                <a:solidFill>
                  <a:srgbClr val="FFFFFF"/>
                </a:solidFill>
              </a:rPr>
              <a:pPr/>
              <a:t>‹Nº›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8335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59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0936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95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5708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6286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740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7530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002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4728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4523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2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61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9690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7187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10448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4994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9890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0599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7871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8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77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24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4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1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0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26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119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23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45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22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26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41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528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4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41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475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8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262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414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52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141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4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412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475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4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354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009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62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14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800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912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45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2198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788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8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/>
              <a:t>03/07/2013</a:t>
            </a:fld>
            <a:endParaRPr lang="es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/>
              <a:t>‹Nº›</a:t>
            </a:fld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6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6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20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72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72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294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37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90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57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1B336E-59C9-4AB4-A116-64707936FC9D}" type="slidenum">
              <a:rPr lang="es-ES" smtClean="0">
                <a:solidFill>
                  <a:srgbClr val="FFFFFF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602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60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60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60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602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860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s-MX" sz="2000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60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602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MX" sz="2000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60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860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6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956554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08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96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57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57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03/07/2013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6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1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TBEtZYyJf3tupeNdqnkxSyqYMMSegzTD6KEL_jvn-7UyUUzOC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" y="19957"/>
            <a:ext cx="9132912" cy="702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/>
          <a:lstStyle/>
          <a:p>
            <a:pPr algn="ctr"/>
            <a:r>
              <a:rPr lang="es-MX" sz="8800" dirty="0" smtClean="0"/>
              <a:t>DINÁMICA DE LA FE EN LA CELEBRACIÓN LITÚRGICA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73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/>
          <a:lstStyle/>
          <a:p>
            <a:pPr algn="l"/>
            <a:r>
              <a:rPr lang="es-MX" sz="3200" dirty="0"/>
              <a:t>	</a:t>
            </a:r>
            <a:endParaRPr lang="es-MX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575679446"/>
              </p:ext>
            </p:extLst>
          </p:nvPr>
        </p:nvGraphicFramePr>
        <p:xfrm>
          <a:off x="395536" y="1484784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467544" y="54868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000" dirty="0"/>
              <a:t>La verdad plena de la vida y la misión </a:t>
            </a:r>
            <a:r>
              <a:rPr lang="es-MX" sz="4000" dirty="0" smtClean="0"/>
              <a:t>cristianas consiste en</a:t>
            </a:r>
            <a:endParaRPr lang="es-MX" sz="4000" dirty="0"/>
          </a:p>
        </p:txBody>
      </p:sp>
      <p:sp>
        <p:nvSpPr>
          <p:cNvPr id="5" name="4 Rectángulo"/>
          <p:cNvSpPr/>
          <p:nvPr/>
        </p:nvSpPr>
        <p:spPr>
          <a:xfrm>
            <a:off x="683568" y="530120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/>
              <a:t>de todas y cada una de </a:t>
            </a:r>
          </a:p>
          <a:p>
            <a:r>
              <a:rPr lang="es-MX" sz="3600" dirty="0"/>
              <a:t>ellas, según situaciones y necesidades.</a:t>
            </a:r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4000" dirty="0"/>
          </a:p>
          <a:p>
            <a:pPr algn="l"/>
            <a:endParaRPr lang="es-MX" sz="40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091554859"/>
              </p:ext>
            </p:extLst>
          </p:nvPr>
        </p:nvGraphicFramePr>
        <p:xfrm>
          <a:off x="539552" y="404664"/>
          <a:ext cx="806489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562678691"/>
              </p:ext>
            </p:extLst>
          </p:nvPr>
        </p:nvGraphicFramePr>
        <p:xfrm>
          <a:off x="323528" y="33265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323528" y="548680"/>
            <a:ext cx="24482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dirty="0" smtClean="0"/>
              <a:t>Sólo </a:t>
            </a:r>
            <a:r>
              <a:rPr lang="es-MX" sz="3200" dirty="0"/>
              <a:t>puede ser verdadera </a:t>
            </a:r>
            <a:r>
              <a:rPr lang="es-MX" sz="3200" dirty="0" smtClean="0"/>
              <a:t>cuando</a:t>
            </a:r>
            <a:endParaRPr lang="es-MX" sz="32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94144788"/>
              </p:ext>
            </p:extLst>
          </p:nvPr>
        </p:nvGraphicFramePr>
        <p:xfrm>
          <a:off x="611561" y="404664"/>
          <a:ext cx="81369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3412167807"/>
              </p:ext>
            </p:extLst>
          </p:nvPr>
        </p:nvGraphicFramePr>
        <p:xfrm>
          <a:off x="323528" y="33265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634854640"/>
              </p:ext>
            </p:extLst>
          </p:nvPr>
        </p:nvGraphicFramePr>
        <p:xfrm>
          <a:off x="323528" y="33265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67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934633607"/>
              </p:ext>
            </p:extLst>
          </p:nvPr>
        </p:nvGraphicFramePr>
        <p:xfrm>
          <a:off x="323528" y="332656"/>
          <a:ext cx="856895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8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690506655"/>
              </p:ext>
            </p:extLst>
          </p:nvPr>
        </p:nvGraphicFramePr>
        <p:xfrm>
          <a:off x="323528" y="33265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67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436820067"/>
              </p:ext>
            </p:extLst>
          </p:nvPr>
        </p:nvGraphicFramePr>
        <p:xfrm>
          <a:off x="323528" y="33265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67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8280920" cy="244827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MX" dirty="0"/>
              <a:t>lo </a:t>
            </a:r>
            <a:r>
              <a:rPr lang="es-MX" b="1" dirty="0">
                <a:solidFill>
                  <a:srgbClr val="FFFF00"/>
                </a:solidFill>
              </a:rPr>
              <a:t>litúrgico-sacramental </a:t>
            </a:r>
            <a:r>
              <a:rPr lang="es-MX" dirty="0"/>
              <a:t>no es solo un </a:t>
            </a:r>
            <a:r>
              <a:rPr lang="es-MX" b="1" dirty="0">
                <a:solidFill>
                  <a:srgbClr val="FFFF00"/>
                </a:solidFill>
              </a:rPr>
              <a:t>«lugar teológico», </a:t>
            </a:r>
            <a:r>
              <a:rPr lang="es-MX" dirty="0"/>
              <a:t>sino sobre todo la </a:t>
            </a:r>
            <a:r>
              <a:rPr lang="es-MX" b="1" dirty="0" smtClean="0">
                <a:solidFill>
                  <a:srgbClr val="FFFF00"/>
                </a:solidFill>
              </a:rPr>
              <a:t>categoría ( =modo) </a:t>
            </a:r>
            <a:r>
              <a:rPr lang="es-MX" b="1" dirty="0">
                <a:solidFill>
                  <a:srgbClr val="FFFF00"/>
                </a:solidFill>
              </a:rPr>
              <a:t>teológica </a:t>
            </a:r>
            <a:r>
              <a:rPr lang="es-MX" dirty="0"/>
              <a:t>desde la que </a:t>
            </a:r>
            <a:r>
              <a:rPr lang="es-MX" b="1" dirty="0">
                <a:solidFill>
                  <a:srgbClr val="FFFF00"/>
                </a:solidFill>
              </a:rPr>
              <a:t>es posible y necesario explicar la totalidad de lo cristiano</a:t>
            </a:r>
            <a:r>
              <a:rPr lang="es-MX" dirty="0"/>
              <a:t>, es decir, de los contenidos teológicos fundamentales: desde la antropología, la </a:t>
            </a:r>
            <a:r>
              <a:rPr lang="es-MX" dirty="0" smtClean="0"/>
              <a:t>teología </a:t>
            </a:r>
            <a:r>
              <a:rPr lang="es-MX" dirty="0"/>
              <a:t>fundamental, el misterio de Dios, la cristología, la eclesiología, las diversas realidades sacramentales, la moral y la pastoral. </a:t>
            </a:r>
          </a:p>
          <a:p>
            <a:pPr algn="l"/>
            <a:endParaRPr lang="es-MX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782930945"/>
              </p:ext>
            </p:extLst>
          </p:nvPr>
        </p:nvGraphicFramePr>
        <p:xfrm>
          <a:off x="467544" y="332656"/>
          <a:ext cx="835292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l"/>
            <a:r>
              <a:rPr lang="es-MX" sz="4000" dirty="0"/>
              <a:t>Se trata de la aplicación </a:t>
            </a:r>
            <a:r>
              <a:rPr lang="es-MX" sz="4000" b="1" dirty="0">
                <a:solidFill>
                  <a:srgbClr val="FFFF00"/>
                </a:solidFill>
              </a:rPr>
              <a:t>del «método sacramental», </a:t>
            </a:r>
            <a:r>
              <a:rPr lang="es-MX" sz="4000" dirty="0"/>
              <a:t>como principio </a:t>
            </a:r>
            <a:r>
              <a:rPr lang="es-MX" sz="4000" dirty="0" err="1"/>
              <a:t>hermeneútico</a:t>
            </a:r>
            <a:r>
              <a:rPr lang="es-MX" sz="4000" dirty="0"/>
              <a:t> de la totalidad teológica  . </a:t>
            </a:r>
            <a:endParaRPr lang="es-MX" sz="4000" dirty="0" smtClean="0"/>
          </a:p>
          <a:p>
            <a:pPr algn="l"/>
            <a:r>
              <a:rPr lang="es-MX" sz="4000" dirty="0" smtClean="0"/>
              <a:t>Para </a:t>
            </a:r>
            <a:r>
              <a:rPr lang="es-MX" sz="4000" dirty="0"/>
              <a:t>ello es necesario que admitamos, desde el principio, </a:t>
            </a:r>
            <a:r>
              <a:rPr lang="es-MX" sz="4000" b="1" dirty="0">
                <a:solidFill>
                  <a:srgbClr val="FFFF00"/>
                </a:solidFill>
              </a:rPr>
              <a:t>la estructura sacramental de la revelación y de la historia </a:t>
            </a:r>
            <a:r>
              <a:rPr lang="es-MX" sz="4000" b="1" dirty="0" err="1">
                <a:solidFill>
                  <a:srgbClr val="FFFF00"/>
                </a:solidFill>
              </a:rPr>
              <a:t>salutis</a:t>
            </a:r>
            <a:r>
              <a:rPr lang="es-MX" sz="4000" b="1" dirty="0">
                <a:solidFill>
                  <a:srgbClr val="FFFF00"/>
                </a:solidFill>
              </a:rPr>
              <a:t>, </a:t>
            </a:r>
            <a:r>
              <a:rPr lang="es-MX" sz="4000" dirty="0"/>
              <a:t>lo que significa simplemente:</a:t>
            </a:r>
          </a:p>
        </p:txBody>
      </p:sp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 fontScale="70000" lnSpcReduction="20000"/>
          </a:bodyPr>
          <a:lstStyle/>
          <a:p>
            <a:pPr algn="ctr"/>
            <a:r>
              <a:rPr lang="es-MX" sz="7200" b="1" dirty="0" err="1" smtClean="0">
                <a:solidFill>
                  <a:srgbClr val="FFFF00"/>
                </a:solidFill>
              </a:rPr>
              <a:t>Lex</a:t>
            </a:r>
            <a:r>
              <a:rPr lang="es-MX" sz="7200" b="1" dirty="0" smtClean="0">
                <a:solidFill>
                  <a:srgbClr val="FFFF00"/>
                </a:solidFill>
              </a:rPr>
              <a:t> </a:t>
            </a:r>
            <a:r>
              <a:rPr lang="es-MX" sz="7200" b="1" dirty="0" err="1">
                <a:solidFill>
                  <a:srgbClr val="FFFF00"/>
                </a:solidFill>
              </a:rPr>
              <a:t>orandi</a:t>
            </a:r>
            <a:r>
              <a:rPr lang="es-MX" sz="7200" b="1" dirty="0">
                <a:solidFill>
                  <a:srgbClr val="FFFF00"/>
                </a:solidFill>
              </a:rPr>
              <a:t>, </a:t>
            </a:r>
            <a:r>
              <a:rPr lang="es-MX" sz="7200" b="1" dirty="0" smtClean="0">
                <a:solidFill>
                  <a:srgbClr val="FFFF00"/>
                </a:solidFill>
              </a:rPr>
              <a:t>( profética)</a:t>
            </a:r>
          </a:p>
          <a:p>
            <a:pPr algn="ctr"/>
            <a:r>
              <a:rPr lang="es-MX" sz="7200" b="1" dirty="0" err="1" smtClean="0">
                <a:solidFill>
                  <a:srgbClr val="FFFF00"/>
                </a:solidFill>
              </a:rPr>
              <a:t>lex</a:t>
            </a:r>
            <a:r>
              <a:rPr lang="es-MX" sz="7200" b="1" dirty="0" smtClean="0">
                <a:solidFill>
                  <a:srgbClr val="FFFF00"/>
                </a:solidFill>
              </a:rPr>
              <a:t> </a:t>
            </a:r>
            <a:r>
              <a:rPr lang="es-MX" sz="7200" b="1" dirty="0" err="1">
                <a:solidFill>
                  <a:srgbClr val="FFFF00"/>
                </a:solidFill>
              </a:rPr>
              <a:t>credendi</a:t>
            </a:r>
            <a:r>
              <a:rPr lang="es-MX" sz="7200" b="1" dirty="0" smtClean="0">
                <a:solidFill>
                  <a:srgbClr val="FFFF00"/>
                </a:solidFill>
              </a:rPr>
              <a:t>, ( litúrgica) </a:t>
            </a:r>
          </a:p>
          <a:p>
            <a:pPr algn="ctr"/>
            <a:r>
              <a:rPr lang="es-MX" sz="7200" b="1" dirty="0" err="1" smtClean="0">
                <a:solidFill>
                  <a:srgbClr val="FFFF00"/>
                </a:solidFill>
              </a:rPr>
              <a:t>lex</a:t>
            </a:r>
            <a:r>
              <a:rPr lang="es-MX" sz="7200" b="1" dirty="0" smtClean="0">
                <a:solidFill>
                  <a:srgbClr val="FFFF00"/>
                </a:solidFill>
              </a:rPr>
              <a:t> </a:t>
            </a:r>
            <a:r>
              <a:rPr lang="es-MX" sz="7200" b="1" dirty="0">
                <a:solidFill>
                  <a:srgbClr val="FFFF00"/>
                </a:solidFill>
              </a:rPr>
              <a:t>vivendi y </a:t>
            </a:r>
            <a:r>
              <a:rPr lang="es-MX" sz="7200" b="1" dirty="0" smtClean="0">
                <a:solidFill>
                  <a:srgbClr val="FFFF00"/>
                </a:solidFill>
              </a:rPr>
              <a:t>( social )</a:t>
            </a:r>
          </a:p>
          <a:p>
            <a:pPr algn="ctr"/>
            <a:r>
              <a:rPr lang="es-MX" sz="7200" b="1" dirty="0" err="1" smtClean="0">
                <a:solidFill>
                  <a:srgbClr val="FFFF00"/>
                </a:solidFill>
              </a:rPr>
              <a:t>lex</a:t>
            </a:r>
            <a:r>
              <a:rPr lang="es-MX" sz="7200" b="1" dirty="0" smtClean="0">
                <a:solidFill>
                  <a:srgbClr val="FFFF00"/>
                </a:solidFill>
              </a:rPr>
              <a:t> </a:t>
            </a:r>
            <a:r>
              <a:rPr lang="es-MX" sz="7200" b="1" dirty="0" err="1">
                <a:solidFill>
                  <a:srgbClr val="FFFF00"/>
                </a:solidFill>
              </a:rPr>
              <a:t>comunicandi</a:t>
            </a:r>
            <a:r>
              <a:rPr lang="es-MX" sz="7200" b="1" dirty="0">
                <a:solidFill>
                  <a:srgbClr val="FFFF00"/>
                </a:solidFill>
              </a:rPr>
              <a:t> </a:t>
            </a:r>
            <a:endParaRPr lang="es-MX" sz="72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7200" b="1" dirty="0" smtClean="0">
                <a:solidFill>
                  <a:srgbClr val="FFFF00"/>
                </a:solidFill>
              </a:rPr>
              <a:t>( comunión-misión)</a:t>
            </a:r>
          </a:p>
          <a:p>
            <a:pPr algn="ctr"/>
            <a:r>
              <a:rPr lang="es-MX" sz="7200" dirty="0" smtClean="0"/>
              <a:t>son </a:t>
            </a:r>
            <a:r>
              <a:rPr lang="es-MX" sz="7200" dirty="0"/>
              <a:t>los cuatro conceptos analizados en el presente artículo. </a:t>
            </a:r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718562915"/>
              </p:ext>
            </p:extLst>
          </p:nvPr>
        </p:nvGraphicFramePr>
        <p:xfrm>
          <a:off x="467544" y="260648"/>
          <a:ext cx="828092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MX" sz="7200" dirty="0"/>
              <a:t>Ahora bien, </a:t>
            </a:r>
            <a:r>
              <a:rPr lang="es-MX" sz="7200" b="1" dirty="0">
                <a:solidFill>
                  <a:srgbClr val="FFFF00"/>
                </a:solidFill>
              </a:rPr>
              <a:t>¿cuál es la aportación específica de la </a:t>
            </a:r>
            <a:r>
              <a:rPr lang="es-MX" sz="7200" b="1" dirty="0" err="1">
                <a:solidFill>
                  <a:srgbClr val="FFFF00"/>
                </a:solidFill>
              </a:rPr>
              <a:t>lex</a:t>
            </a:r>
            <a:r>
              <a:rPr lang="es-MX" sz="7200" b="1" dirty="0">
                <a:solidFill>
                  <a:srgbClr val="FFFF00"/>
                </a:solidFill>
              </a:rPr>
              <a:t> </a:t>
            </a:r>
            <a:r>
              <a:rPr lang="es-MX" sz="7200" b="1" dirty="0" err="1">
                <a:solidFill>
                  <a:srgbClr val="FFFF00"/>
                </a:solidFill>
              </a:rPr>
              <a:t>orandi</a:t>
            </a:r>
            <a:r>
              <a:rPr lang="es-MX" sz="7200" b="1" dirty="0">
                <a:solidFill>
                  <a:srgbClr val="FFFF00"/>
                </a:solidFill>
              </a:rPr>
              <a:t> a la </a:t>
            </a:r>
            <a:r>
              <a:rPr lang="es-MX" sz="7200" b="1" dirty="0" err="1">
                <a:solidFill>
                  <a:srgbClr val="FFFF00"/>
                </a:solidFill>
              </a:rPr>
              <a:t>lex</a:t>
            </a:r>
            <a:r>
              <a:rPr lang="es-MX" sz="7200" b="1" dirty="0">
                <a:solidFill>
                  <a:srgbClr val="FFFF00"/>
                </a:solidFill>
              </a:rPr>
              <a:t> </a:t>
            </a:r>
            <a:r>
              <a:rPr lang="es-MX" sz="7200" b="1" dirty="0" err="1">
                <a:solidFill>
                  <a:srgbClr val="FFFF00"/>
                </a:solidFill>
              </a:rPr>
              <a:t>credendi</a:t>
            </a:r>
            <a:r>
              <a:rPr lang="es-MX" sz="7200" b="1" dirty="0">
                <a:solidFill>
                  <a:srgbClr val="FFFF00"/>
                </a:solidFill>
              </a:rPr>
              <a:t>, de la liturgia a la teología</a:t>
            </a:r>
            <a:r>
              <a:rPr lang="es-MX" sz="7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4" y="1"/>
            <a:ext cx="9153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8856984" cy="5976664"/>
          </a:xfrm>
        </p:spPr>
        <p:txBody>
          <a:bodyPr>
            <a:noAutofit/>
          </a:bodyPr>
          <a:lstStyle/>
          <a:p>
            <a:pPr algn="l"/>
            <a:r>
              <a:rPr lang="es-MX" sz="4000" dirty="0" smtClean="0"/>
              <a:t>	La </a:t>
            </a:r>
            <a:r>
              <a:rPr lang="es-MX" sz="4000" dirty="0"/>
              <a:t>liturgia aporta a la teología, </a:t>
            </a:r>
            <a:endParaRPr lang="es-MX" sz="4000" dirty="0" smtClean="0"/>
          </a:p>
          <a:p>
            <a:pPr marL="571500" indent="-571500" algn="l">
              <a:buFontTx/>
              <a:buChar char="-"/>
            </a:pPr>
            <a:r>
              <a:rPr lang="es-MX" sz="4000" dirty="0" smtClean="0"/>
              <a:t>no </a:t>
            </a:r>
            <a:r>
              <a:rPr lang="es-MX" sz="4000" dirty="0"/>
              <a:t>solo el </a:t>
            </a:r>
            <a:r>
              <a:rPr lang="es-MX" sz="4000" b="1" dirty="0">
                <a:solidFill>
                  <a:srgbClr val="FFFF00"/>
                </a:solidFill>
              </a:rPr>
              <a:t>contenido del misterio</a:t>
            </a:r>
            <a:r>
              <a:rPr lang="es-MX" sz="4000" dirty="0"/>
              <a:t>; </a:t>
            </a:r>
            <a:endParaRPr lang="es-MX" sz="4000" dirty="0" smtClean="0"/>
          </a:p>
          <a:p>
            <a:pPr marL="571500" indent="-571500" algn="l">
              <a:buFontTx/>
              <a:buChar char="-"/>
            </a:pPr>
            <a:r>
              <a:rPr lang="es-MX" sz="4000" dirty="0" smtClean="0"/>
              <a:t>sino </a:t>
            </a:r>
            <a:r>
              <a:rPr lang="es-MX" sz="4000" dirty="0"/>
              <a:t>también la </a:t>
            </a:r>
            <a:r>
              <a:rPr lang="es-MX" sz="4000" b="1" dirty="0">
                <a:solidFill>
                  <a:srgbClr val="FFFF00"/>
                </a:solidFill>
              </a:rPr>
              <a:t>presencia viva del mismo misterio, 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marL="571500" indent="-571500" algn="l">
              <a:buFontTx/>
              <a:buChar char="-"/>
            </a:pPr>
            <a:r>
              <a:rPr lang="es-MX" sz="4000" dirty="0" smtClean="0"/>
              <a:t>su </a:t>
            </a:r>
            <a:r>
              <a:rPr lang="es-MX" sz="4000" b="1" dirty="0">
                <a:solidFill>
                  <a:srgbClr val="FFFF00"/>
                </a:solidFill>
              </a:rPr>
              <a:t>representación actualizadora</a:t>
            </a:r>
            <a:r>
              <a:rPr lang="es-MX" sz="4000" dirty="0"/>
              <a:t>, </a:t>
            </a:r>
            <a:endParaRPr lang="es-MX" sz="4000" dirty="0" smtClean="0"/>
          </a:p>
          <a:p>
            <a:pPr marL="571500" indent="-571500" algn="l">
              <a:buFontTx/>
              <a:buChar char="-"/>
            </a:pPr>
            <a:r>
              <a:rPr lang="es-MX" sz="4000" dirty="0" smtClean="0"/>
              <a:t>la </a:t>
            </a:r>
            <a:r>
              <a:rPr lang="es-MX" sz="4000" dirty="0"/>
              <a:t>acción del mismo Cristo y de la Iglesia </a:t>
            </a:r>
            <a:r>
              <a:rPr lang="es-MX" sz="4000" b="1" dirty="0">
                <a:solidFill>
                  <a:srgbClr val="FFFF00"/>
                </a:solidFill>
              </a:rPr>
              <a:t>in </a:t>
            </a:r>
            <a:r>
              <a:rPr lang="es-MX" sz="4000" b="1" dirty="0" err="1">
                <a:solidFill>
                  <a:srgbClr val="FFFF00"/>
                </a:solidFill>
              </a:rPr>
              <a:t>actu</a:t>
            </a:r>
            <a:r>
              <a:rPr lang="es-MX" sz="4000" dirty="0"/>
              <a:t>, </a:t>
            </a:r>
            <a:endParaRPr lang="es-MX" sz="4000" dirty="0" smtClean="0"/>
          </a:p>
          <a:p>
            <a:pPr marL="571500" indent="-571500" algn="l">
              <a:buFontTx/>
              <a:buChar char="-"/>
            </a:pPr>
            <a:r>
              <a:rPr lang="es-MX" sz="4000" dirty="0" smtClean="0"/>
              <a:t>presencia </a:t>
            </a:r>
            <a:r>
              <a:rPr lang="es-MX" sz="4000" dirty="0"/>
              <a:t>y </a:t>
            </a:r>
            <a:r>
              <a:rPr lang="es-MX" sz="4000" b="1" dirty="0">
                <a:solidFill>
                  <a:srgbClr val="FFFF00"/>
                </a:solidFill>
              </a:rPr>
              <a:t>anticipo del </a:t>
            </a:r>
            <a:r>
              <a:rPr lang="es-MX" sz="4000" b="1" dirty="0" err="1">
                <a:solidFill>
                  <a:srgbClr val="FFFF00"/>
                </a:solidFill>
              </a:rPr>
              <a:t>eschaton</a:t>
            </a:r>
            <a:r>
              <a:rPr lang="es-MX" sz="4000" dirty="0"/>
              <a:t>. </a:t>
            </a:r>
          </a:p>
          <a:p>
            <a:pPr algn="l"/>
            <a:r>
              <a:rPr lang="es-MX" sz="40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3"/>
            <a:ext cx="5004048" cy="60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3816424" cy="597666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s-MX" sz="8000" dirty="0"/>
              <a:t>La liturgia, como dice </a:t>
            </a:r>
            <a:r>
              <a:rPr lang="es-MX" sz="8000" dirty="0" err="1"/>
              <a:t>Schmemann</a:t>
            </a:r>
            <a:r>
              <a:rPr lang="es-MX" sz="8000" dirty="0"/>
              <a:t>, es el </a:t>
            </a:r>
            <a:r>
              <a:rPr lang="es-MX" sz="8000" b="1" dirty="0">
                <a:solidFill>
                  <a:srgbClr val="FFFF00"/>
                </a:solidFill>
              </a:rPr>
              <a:t>único lugar de realización y experiencia del objeto escatológico</a:t>
            </a:r>
            <a:r>
              <a:rPr lang="es-MX" sz="8000" dirty="0"/>
              <a:t>. </a:t>
            </a:r>
          </a:p>
          <a:p>
            <a:pPr algn="ctr"/>
            <a:endParaRPr lang="es-MX" sz="8000" dirty="0"/>
          </a:p>
        </p:txBody>
      </p:sp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680463192"/>
              </p:ext>
            </p:extLst>
          </p:nvPr>
        </p:nvGraphicFramePr>
        <p:xfrm>
          <a:off x="611560" y="332656"/>
          <a:ext cx="784887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11" y="0"/>
            <a:ext cx="9161111" cy="681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8000" dirty="0" smtClean="0"/>
              <a:t>4.</a:t>
            </a:r>
            <a:r>
              <a:rPr lang="es-MX" sz="8000" dirty="0" smtClean="0"/>
              <a:t> la </a:t>
            </a:r>
            <a:r>
              <a:rPr lang="es-MX" sz="8000" dirty="0"/>
              <a:t>contemplación y admiración estética; </a:t>
            </a:r>
          </a:p>
        </p:txBody>
      </p:sp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sz="8000" dirty="0" smtClean="0"/>
              <a:t>5.</a:t>
            </a:r>
            <a:r>
              <a:rPr lang="es-MX" sz="8000" dirty="0" smtClean="0"/>
              <a:t> el </a:t>
            </a:r>
            <a:r>
              <a:rPr lang="es-MX" sz="8000" dirty="0">
                <a:solidFill>
                  <a:srgbClr val="FFFF00"/>
                </a:solidFill>
              </a:rPr>
              <a:t>gozo y la fiesta </a:t>
            </a:r>
            <a:r>
              <a:rPr lang="es-MX" sz="8000" dirty="0"/>
              <a:t>de un compartir la fe con diversas palabras, signos y gestos; </a:t>
            </a:r>
          </a:p>
        </p:txBody>
      </p:sp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8000" dirty="0" smtClean="0"/>
              <a:t>6.</a:t>
            </a:r>
            <a:r>
              <a:rPr lang="es-MX" sz="8000" dirty="0" smtClean="0"/>
              <a:t> la </a:t>
            </a:r>
            <a:r>
              <a:rPr lang="es-MX" sz="8000" dirty="0"/>
              <a:t>síntesis simbólica de la vida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3375"/>
            <a:ext cx="29527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2062"/>
            <a:ext cx="3995936" cy="284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8000" dirty="0" smtClean="0"/>
              <a:t>7. la </a:t>
            </a:r>
            <a:r>
              <a:rPr lang="es-MX" sz="8000" dirty="0"/>
              <a:t>expresión en palabra visible o rito verbal de la fe; </a:t>
            </a:r>
          </a:p>
        </p:txBody>
      </p:sp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sz="8000" dirty="0" smtClean="0"/>
              <a:t>8. la </a:t>
            </a:r>
            <a:r>
              <a:rPr lang="es-MX" sz="8000" b="1" dirty="0">
                <a:solidFill>
                  <a:srgbClr val="FFFF00"/>
                </a:solidFill>
              </a:rPr>
              <a:t>concentración</a:t>
            </a:r>
            <a:r>
              <a:rPr lang="es-MX" sz="8000" dirty="0"/>
              <a:t> en </a:t>
            </a:r>
            <a:r>
              <a:rPr lang="es-MX" sz="8000" b="1" dirty="0">
                <a:solidFill>
                  <a:srgbClr val="FFFF00"/>
                </a:solidFill>
              </a:rPr>
              <a:t>lo fundamental </a:t>
            </a:r>
            <a:r>
              <a:rPr lang="es-MX" sz="8000" dirty="0"/>
              <a:t>no controvertido de dicha fe; </a:t>
            </a:r>
          </a:p>
        </p:txBody>
      </p:sp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 smtClean="0"/>
              <a:t> </a:t>
            </a:r>
            <a:endParaRPr lang="es-MX" sz="5400" dirty="0"/>
          </a:p>
          <a:p>
            <a:pPr algn="ctr"/>
            <a:endParaRPr lang="es-MX" sz="54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16447008"/>
              </p:ext>
            </p:extLst>
          </p:nvPr>
        </p:nvGraphicFramePr>
        <p:xfrm>
          <a:off x="611560" y="548680"/>
          <a:ext cx="806489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27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92500"/>
          </a:bodyPr>
          <a:lstStyle/>
          <a:p>
            <a:pPr algn="ctr"/>
            <a:r>
              <a:rPr lang="es-MX" sz="8000" dirty="0" smtClean="0"/>
              <a:t>9. un </a:t>
            </a:r>
            <a:r>
              <a:rPr lang="es-MX" sz="8000" dirty="0"/>
              <a:t>lugar imprescindible para la </a:t>
            </a:r>
            <a:r>
              <a:rPr lang="es-MX" sz="8000" b="1" dirty="0">
                <a:solidFill>
                  <a:srgbClr val="FFFF00"/>
                </a:solidFill>
              </a:rPr>
              <a:t>determinación de la esencia teológica de la fe</a:t>
            </a:r>
            <a:r>
              <a:rPr lang="es-MX" sz="80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lnSpcReduction="10000"/>
          </a:bodyPr>
          <a:lstStyle/>
          <a:p>
            <a:pPr algn="ctr"/>
            <a:r>
              <a:rPr lang="es-MX" sz="8000" dirty="0" smtClean="0"/>
              <a:t>10. el </a:t>
            </a:r>
            <a:r>
              <a:rPr lang="es-MX" sz="8000" dirty="0"/>
              <a:t>testimonio fiel, permanente y vivo de la </a:t>
            </a:r>
            <a:r>
              <a:rPr lang="es-MX" sz="8000" dirty="0">
                <a:solidFill>
                  <a:srgbClr val="FFFF00"/>
                </a:solidFill>
              </a:rPr>
              <a:t>fe histórica de la Iglesia</a:t>
            </a:r>
            <a:r>
              <a:rPr lang="es-MX" sz="80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11611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MX" sz="8000" dirty="0" smtClean="0"/>
              <a:t>11. la </a:t>
            </a:r>
            <a:r>
              <a:rPr lang="es-MX" sz="8000" dirty="0">
                <a:solidFill>
                  <a:srgbClr val="FFFF00"/>
                </a:solidFill>
              </a:rPr>
              <a:t>crítica contra </a:t>
            </a:r>
            <a:r>
              <a:rPr lang="es-MX" sz="8000" dirty="0"/>
              <a:t>la posible violencia del logos teológico, del </a:t>
            </a:r>
            <a:r>
              <a:rPr lang="es-MX" sz="8000" dirty="0">
                <a:solidFill>
                  <a:srgbClr val="FFFF00"/>
                </a:solidFill>
              </a:rPr>
              <a:t>discurso racionalista</a:t>
            </a:r>
            <a:r>
              <a:rPr lang="es-MX" sz="8000" dirty="0"/>
              <a:t> o </a:t>
            </a:r>
            <a:r>
              <a:rPr lang="es-MX" sz="8000" dirty="0" err="1"/>
              <a:t>ilustracionista</a:t>
            </a:r>
            <a:r>
              <a:rPr lang="es-MX" sz="8000" dirty="0"/>
              <a:t>. </a:t>
            </a:r>
          </a:p>
          <a:p>
            <a:pPr algn="ctr"/>
            <a:endParaRPr lang="es-MX" sz="8000" dirty="0"/>
          </a:p>
        </p:txBody>
      </p:sp>
    </p:spTree>
    <p:extLst>
      <p:ext uri="{BB962C8B-B14F-4D97-AF65-F5344CB8AC3E}">
        <p14:creationId xmlns:p14="http://schemas.microsoft.com/office/powerpoint/2010/main" val="11611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ctr"/>
            <a:r>
              <a:rPr lang="es-MX" sz="4600" dirty="0" smtClean="0"/>
              <a:t>12. </a:t>
            </a:r>
            <a:r>
              <a:rPr lang="es-MX" sz="4600" dirty="0" smtClean="0">
                <a:solidFill>
                  <a:srgbClr val="FFFF00"/>
                </a:solidFill>
              </a:rPr>
              <a:t>la </a:t>
            </a:r>
            <a:r>
              <a:rPr lang="es-MX" sz="4600" dirty="0">
                <a:solidFill>
                  <a:srgbClr val="FFFF00"/>
                </a:solidFill>
              </a:rPr>
              <a:t>presencia participativa y testificante de una comunidad </a:t>
            </a:r>
            <a:r>
              <a:rPr lang="es-MX" sz="4600" dirty="0"/>
              <a:t>que, con sus respuestas y gestos, con su participación activa y ministerial, con su palabra y testimonio se convierte en espacio </a:t>
            </a:r>
            <a:r>
              <a:rPr lang="es-MX" sz="4600" dirty="0" err="1"/>
              <a:t>hermeneútico</a:t>
            </a:r>
            <a:r>
              <a:rPr lang="es-MX" sz="4600" dirty="0"/>
              <a:t> ( interpretativo) vivo de la doctrina de la fe</a:t>
            </a:r>
          </a:p>
        </p:txBody>
      </p:sp>
    </p:spTree>
    <p:extLst>
      <p:ext uri="{BB962C8B-B14F-4D97-AF65-F5344CB8AC3E}">
        <p14:creationId xmlns:p14="http://schemas.microsoft.com/office/powerpoint/2010/main" val="7473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221088"/>
            <a:ext cx="8280920" cy="2232248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s-MX" sz="8000" dirty="0"/>
              <a:t>Por todo ello, «el </a:t>
            </a:r>
            <a:r>
              <a:rPr lang="es-MX" sz="8000" dirty="0" err="1"/>
              <a:t>intellectus</a:t>
            </a:r>
            <a:r>
              <a:rPr lang="es-MX" sz="8000" dirty="0"/>
              <a:t> </a:t>
            </a:r>
            <a:r>
              <a:rPr lang="es-MX" sz="8000" dirty="0" err="1"/>
              <a:t>fidei</a:t>
            </a:r>
            <a:r>
              <a:rPr lang="es-MX" sz="8000" dirty="0"/>
              <a:t> está originariamente siempre en relación con la acción litúrgica de la Iglesia», y </a:t>
            </a:r>
            <a:r>
              <a:rPr lang="es-MX" sz="8000" b="1" dirty="0">
                <a:solidFill>
                  <a:srgbClr val="FFFF00"/>
                </a:solidFill>
              </a:rPr>
              <a:t>el </a:t>
            </a:r>
            <a:r>
              <a:rPr lang="es-MX" sz="8000" b="1" dirty="0" err="1">
                <a:solidFill>
                  <a:srgbClr val="FFFF00"/>
                </a:solidFill>
              </a:rPr>
              <a:t>splendor</a:t>
            </a:r>
            <a:r>
              <a:rPr lang="es-MX" sz="8000" b="1" dirty="0">
                <a:solidFill>
                  <a:srgbClr val="FFFF00"/>
                </a:solidFill>
              </a:rPr>
              <a:t> </a:t>
            </a:r>
            <a:r>
              <a:rPr lang="es-MX" sz="8000" b="1" dirty="0" err="1">
                <a:solidFill>
                  <a:srgbClr val="FFFF00"/>
                </a:solidFill>
              </a:rPr>
              <a:t>veritatis</a:t>
            </a:r>
            <a:r>
              <a:rPr lang="es-MX" sz="8000" b="1" dirty="0">
                <a:solidFill>
                  <a:srgbClr val="FFFF00"/>
                </a:solidFill>
              </a:rPr>
              <a:t> Dei encuentra un lugar privilegiado en la misma liturgia. 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086160352"/>
              </p:ext>
            </p:extLst>
          </p:nvPr>
        </p:nvGraphicFramePr>
        <p:xfrm>
          <a:off x="539552" y="332656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9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44608" cy="918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7200" dirty="0" smtClean="0"/>
              <a:t>¿Qué aporta la celebración litúrgica a la vida?</a:t>
            </a:r>
          </a:p>
          <a:p>
            <a:pPr algn="ctr"/>
            <a:r>
              <a:rPr lang="es-MX" sz="7200" dirty="0"/>
              <a:t>De la liturgia a la vida</a:t>
            </a:r>
          </a:p>
          <a:p>
            <a:pPr algn="ctr"/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17299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25144"/>
            <a:ext cx="8280920" cy="172819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MX" sz="6000" dirty="0" smtClean="0"/>
              <a:t> </a:t>
            </a:r>
            <a:r>
              <a:rPr lang="es-MX" sz="6000" dirty="0"/>
              <a:t>Si la celebración asume nuestra vida en Cristo, también nos impulsa a transformar la vida en Cristo.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788082094"/>
              </p:ext>
            </p:extLst>
          </p:nvPr>
        </p:nvGraphicFramePr>
        <p:xfrm>
          <a:off x="179512" y="404664"/>
          <a:ext cx="85689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1584176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MX" sz="6000" dirty="0"/>
              <a:t>Celebramos porque vivimos en la fe y para llevar la fe a todos los momentos de la vida: </a:t>
            </a:r>
            <a:endParaRPr lang="es-MX" sz="6000" dirty="0" smtClean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904034496"/>
              </p:ext>
            </p:extLst>
          </p:nvPr>
        </p:nvGraphicFramePr>
        <p:xfrm>
          <a:off x="395536" y="1988840"/>
          <a:ext cx="8136904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221088"/>
            <a:ext cx="8280920" cy="223224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s-MX" sz="6000" dirty="0"/>
              <a:t>Por eso la </a:t>
            </a:r>
            <a:r>
              <a:rPr lang="es-MX" sz="6000" dirty="0" err="1"/>
              <a:t>Sacrosanctum</a:t>
            </a:r>
            <a:r>
              <a:rPr lang="es-MX" sz="6000" dirty="0"/>
              <a:t> </a:t>
            </a:r>
            <a:r>
              <a:rPr lang="es-MX" sz="6000" dirty="0" err="1"/>
              <a:t>Concilium</a:t>
            </a:r>
            <a:r>
              <a:rPr lang="es-MX" sz="6000" dirty="0"/>
              <a:t> definió la liturgia, sobre todo la Eucaristía, como </a:t>
            </a:r>
            <a:r>
              <a:rPr lang="es-MX" sz="6000" b="1" dirty="0">
                <a:solidFill>
                  <a:srgbClr val="FFFF00"/>
                </a:solidFill>
              </a:rPr>
              <a:t>«culmen fuente», </a:t>
            </a:r>
            <a:r>
              <a:rPr lang="es-MX" sz="6000" dirty="0"/>
              <a:t>no solo de la vida personal, sino también de la vida comunitaria y eclesial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451811195"/>
              </p:ext>
            </p:extLst>
          </p:nvPr>
        </p:nvGraphicFramePr>
        <p:xfrm>
          <a:off x="1524000" y="332656"/>
          <a:ext cx="609600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Elipse"/>
          <p:cNvSpPr/>
          <p:nvPr/>
        </p:nvSpPr>
        <p:spPr>
          <a:xfrm>
            <a:off x="3419872" y="1557738"/>
            <a:ext cx="2304256" cy="12961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solidFill>
                  <a:srgbClr val="FF0000"/>
                </a:solidFill>
              </a:rPr>
              <a:t>Vida </a:t>
            </a:r>
          </a:p>
          <a:p>
            <a:pPr algn="ctr"/>
            <a:r>
              <a:rPr lang="es-MX" sz="2800" dirty="0" smtClean="0">
                <a:solidFill>
                  <a:srgbClr val="FF0000"/>
                </a:solidFill>
              </a:rPr>
              <a:t>cristiana</a:t>
            </a:r>
            <a:endParaRPr lang="es-MX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MX" sz="6000" dirty="0" smtClean="0"/>
              <a:t>APORTACIONES DE LA </a:t>
            </a:r>
            <a:r>
              <a:rPr lang="es-MX" sz="6000" dirty="0" err="1" smtClean="0"/>
              <a:t>Sacramentum</a:t>
            </a:r>
            <a:r>
              <a:rPr lang="es-MX" sz="6000" dirty="0" smtClean="0"/>
              <a:t> </a:t>
            </a:r>
            <a:r>
              <a:rPr lang="es-MX" sz="6000" dirty="0" err="1" smtClean="0"/>
              <a:t>Caritatis</a:t>
            </a:r>
            <a:endParaRPr lang="es-MX" sz="6000" dirty="0" smtClean="0"/>
          </a:p>
          <a:p>
            <a:pPr algn="ctr"/>
            <a:r>
              <a:rPr lang="es-MX" sz="6000" dirty="0" smtClean="0"/>
              <a:t>n. 11 figura </a:t>
            </a:r>
            <a:r>
              <a:rPr lang="es-MX" sz="6000" dirty="0" err="1" smtClean="0"/>
              <a:t>transit</a:t>
            </a:r>
            <a:r>
              <a:rPr lang="es-MX" sz="6000" dirty="0" smtClean="0"/>
              <a:t> in </a:t>
            </a:r>
            <a:r>
              <a:rPr lang="es-MX" sz="6000" dirty="0" err="1" smtClean="0"/>
              <a:t>veritatem</a:t>
            </a:r>
            <a:endParaRPr lang="es-MX" sz="6000" dirty="0" smtClean="0"/>
          </a:p>
          <a:p>
            <a:pPr algn="ctr"/>
            <a:r>
              <a:rPr lang="es-MX" sz="6000" dirty="0" smtClean="0"/>
              <a:t>71 Eficacia integradora del culto eucarístico</a:t>
            </a:r>
          </a:p>
          <a:p>
            <a:pPr algn="ctr"/>
            <a:r>
              <a:rPr lang="es-MX" sz="6000" dirty="0" smtClean="0"/>
              <a:t>77  Espiritualidad y cultura eucarística</a:t>
            </a:r>
          </a:p>
          <a:p>
            <a:pPr algn="ctr"/>
            <a:r>
              <a:rPr lang="es-MX" sz="6000" dirty="0" smtClean="0"/>
              <a:t>79  Eucaristía y fieles laicos</a:t>
            </a:r>
          </a:p>
        </p:txBody>
      </p:sp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es-MX" sz="5400" dirty="0"/>
              <a:t>Estos engloban todas las dimensiones de la fe del creyente </a:t>
            </a:r>
            <a:r>
              <a:rPr lang="es-MX" sz="5400" b="1" dirty="0">
                <a:solidFill>
                  <a:srgbClr val="FFFF00"/>
                </a:solidFill>
              </a:rPr>
              <a:t>(fe confesada, fe celebrada, fe vivida y fe comunicada) </a:t>
            </a:r>
            <a:r>
              <a:rPr lang="es-MX" sz="5400" dirty="0"/>
              <a:t>y marcan la dinámica </a:t>
            </a:r>
            <a:r>
              <a:rPr lang="es-MX" sz="5400" dirty="0" err="1"/>
              <a:t>interrelacional</a:t>
            </a:r>
            <a:r>
              <a:rPr lang="es-MX" sz="5400" dirty="0"/>
              <a:t> de la fe en la celebración litúrgica. </a:t>
            </a:r>
          </a:p>
          <a:p>
            <a:pPr algn="ctr"/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784976" cy="5976664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6000" dirty="0" smtClean="0"/>
              <a:t>82  Eucaristía y </a:t>
            </a:r>
            <a:r>
              <a:rPr lang="es-MX" sz="6000" dirty="0" smtClean="0"/>
              <a:t>	transformación </a:t>
            </a:r>
            <a:r>
              <a:rPr lang="es-MX" sz="6000" dirty="0" smtClean="0"/>
              <a:t>moral</a:t>
            </a:r>
          </a:p>
          <a:p>
            <a:pPr algn="l"/>
            <a:r>
              <a:rPr lang="es-MX" sz="6000" dirty="0" smtClean="0"/>
              <a:t>84 Eucaristía y misión</a:t>
            </a:r>
          </a:p>
          <a:p>
            <a:pPr algn="l"/>
            <a:r>
              <a:rPr lang="es-MX" sz="6000" dirty="0" smtClean="0"/>
              <a:t>85  Eucaristía y testimonio</a:t>
            </a:r>
          </a:p>
          <a:p>
            <a:pPr algn="l"/>
            <a:r>
              <a:rPr lang="es-MX" sz="6000" dirty="0" smtClean="0"/>
              <a:t>89 Implicaciones sociales </a:t>
            </a:r>
            <a:r>
              <a:rPr lang="es-MX" sz="6000" dirty="0" smtClean="0"/>
              <a:t>	del </a:t>
            </a:r>
            <a:r>
              <a:rPr lang="es-MX" sz="6000" dirty="0" smtClean="0"/>
              <a:t>Misterio eucarístico</a:t>
            </a:r>
            <a:endParaRPr lang="es-MX" sz="6000" dirty="0"/>
          </a:p>
          <a:p>
            <a:pPr algn="ctr"/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it-IT" sz="4000" b="1" dirty="0" smtClean="0">
                <a:solidFill>
                  <a:srgbClr val="FFFF00"/>
                </a:solidFill>
                <a:latin typeface="Arial" charset="0"/>
              </a:rPr>
              <a:t>n. 11 figura transit in veritatem</a:t>
            </a:r>
          </a:p>
          <a:p>
            <a:pPr marL="0" indent="0">
              <a:buNone/>
            </a:pPr>
            <a:r>
              <a:rPr lang="es-ES" sz="4000" dirty="0" smtClean="0">
                <a:latin typeface="Arial" charset="0"/>
              </a:rPr>
              <a:t>Él </a:t>
            </a:r>
            <a:r>
              <a:rPr lang="es-ES" sz="4000" dirty="0">
                <a:latin typeface="Arial" charset="0"/>
              </a:rPr>
              <a:t>"nos atrae hacia sí". </a:t>
            </a:r>
            <a:r>
              <a:rPr lang="es-ES" sz="4000" b="1" dirty="0">
                <a:solidFill>
                  <a:srgbClr val="FFFF00"/>
                </a:solidFill>
                <a:latin typeface="Arial" charset="0"/>
              </a:rPr>
              <a:t>La conversión sustancial </a:t>
            </a:r>
            <a:r>
              <a:rPr lang="es-ES" sz="4000" dirty="0">
                <a:latin typeface="Arial" charset="0"/>
              </a:rPr>
              <a:t>del pan y del vino en su Cuerpo y en su Sangre </a:t>
            </a:r>
            <a:r>
              <a:rPr lang="es-ES" sz="4000" dirty="0">
                <a:solidFill>
                  <a:srgbClr val="FFC000"/>
                </a:solidFill>
                <a:latin typeface="Arial" charset="0"/>
              </a:rPr>
              <a:t>introduce en la creación el principio de un cambio radical</a:t>
            </a:r>
            <a:r>
              <a:rPr lang="es-ES" sz="4000" dirty="0">
                <a:latin typeface="Arial" charset="0"/>
              </a:rPr>
              <a:t>, </a:t>
            </a:r>
            <a:r>
              <a:rPr lang="es-ES" sz="4000" b="1" dirty="0">
                <a:solidFill>
                  <a:srgbClr val="FFFF00"/>
                </a:solidFill>
                <a:latin typeface="Arial" charset="0"/>
              </a:rPr>
              <a:t>como una forma de "fisión nuclear", por usar una imagen bien conocida hoy por nosotros,</a:t>
            </a:r>
          </a:p>
        </p:txBody>
      </p:sp>
    </p:spTree>
    <p:extLst>
      <p:ext uri="{BB962C8B-B14F-4D97-AF65-F5344CB8AC3E}">
        <p14:creationId xmlns:p14="http://schemas.microsoft.com/office/powerpoint/2010/main" val="66562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s-MX" sz="6000" dirty="0"/>
              <a:t>En física nuclear, la fisión </a:t>
            </a:r>
            <a:r>
              <a:rPr lang="es-MX" sz="6000" b="1" dirty="0">
                <a:solidFill>
                  <a:srgbClr val="FFC000"/>
                </a:solidFill>
              </a:rPr>
              <a:t>es una reacción nuclear</a:t>
            </a:r>
            <a:r>
              <a:rPr lang="es-MX" sz="6000" dirty="0"/>
              <a:t>, lo que significa que tiene lugar en el núcleo atómico. La fisión ocurre </a:t>
            </a:r>
            <a:r>
              <a:rPr lang="es-MX" sz="6000" b="1" dirty="0">
                <a:solidFill>
                  <a:srgbClr val="FFFF00"/>
                </a:solidFill>
              </a:rPr>
              <a:t>cuando un núcleo pesado se divide en dos o más núcleos pequeños, </a:t>
            </a:r>
            <a:r>
              <a:rPr lang="es-MX" sz="6000" dirty="0"/>
              <a:t>además de algunos subproductos como neutrones libres, fotones (generalmente rayos gamma) y otros fragmentos del núcleo como partículas alfa (núcleos de helio) y beta (electrones y positrones de alta energía).</a:t>
            </a:r>
            <a:endParaRPr lang="es-MX" sz="6000" dirty="0" smtClean="0"/>
          </a:p>
        </p:txBody>
      </p:sp>
    </p:spTree>
    <p:extLst>
      <p:ext uri="{BB962C8B-B14F-4D97-AF65-F5344CB8AC3E}">
        <p14:creationId xmlns:p14="http://schemas.microsoft.com/office/powerpoint/2010/main" val="295890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fisio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bg1"/>
          </a:solidFill>
          <a:ln/>
          <a:extLst/>
        </p:spPr>
      </p:pic>
    </p:spTree>
    <p:extLst>
      <p:ext uri="{BB962C8B-B14F-4D97-AF65-F5344CB8AC3E}">
        <p14:creationId xmlns:p14="http://schemas.microsoft.com/office/powerpoint/2010/main" val="26471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5" name="Picture 7" descr="r_2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0"/>
            <a:ext cx="498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648"/>
            <a:ext cx="8229600" cy="5289550"/>
          </a:xfrm>
        </p:spPr>
        <p:txBody>
          <a:bodyPr/>
          <a:lstStyle/>
          <a:p>
            <a:pPr marL="0" indent="0">
              <a:buNone/>
            </a:pPr>
            <a:r>
              <a:rPr lang="es-ES" sz="4400" b="1" dirty="0">
                <a:solidFill>
                  <a:srgbClr val="FFFF00"/>
                </a:solidFill>
                <a:latin typeface="Arial" charset="0"/>
              </a:rPr>
              <a:t>que se produce en lo más íntimo del ser; un cambio destinado a suscitar un proceso de transformación de la realidad,</a:t>
            </a:r>
            <a:r>
              <a:rPr lang="es-ES" sz="4400" dirty="0">
                <a:latin typeface="Arial" charset="0"/>
              </a:rPr>
              <a:t> cuyo término último será la transfiguración del mundo entero, el momento en que Dios será todo para todos </a:t>
            </a:r>
            <a:r>
              <a:rPr lang="es-ES" sz="4400" b="1" dirty="0">
                <a:solidFill>
                  <a:srgbClr val="FFFF00"/>
                </a:solidFill>
                <a:latin typeface="Arial" charset="0"/>
              </a:rPr>
              <a:t>(Cf. I Co 15, 28)</a:t>
            </a:r>
            <a:r>
              <a:rPr lang="es-ES" sz="4400" dirty="0">
                <a:latin typeface="Arial" charset="0"/>
              </a:rPr>
              <a:t> (n. I I).</a:t>
            </a:r>
          </a:p>
          <a:p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3231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6000" dirty="0"/>
              <a:t>«El nuevo culto cristiano, dice, abarca todos los aspectos </a:t>
            </a:r>
            <a:endParaRPr lang="es-MX" sz="6000" dirty="0" smtClean="0"/>
          </a:p>
          <a:p>
            <a:pPr algn="ctr"/>
            <a:r>
              <a:rPr lang="es-MX" sz="6000" dirty="0" smtClean="0"/>
              <a:t>de </a:t>
            </a:r>
            <a:r>
              <a:rPr lang="es-MX" sz="6000" dirty="0"/>
              <a:t>la vida, </a:t>
            </a:r>
            <a:r>
              <a:rPr lang="es-MX" sz="6000" b="1" dirty="0">
                <a:solidFill>
                  <a:srgbClr val="FFFF00"/>
                </a:solidFill>
              </a:rPr>
              <a:t>transfigurándola</a:t>
            </a:r>
            <a:r>
              <a:rPr lang="es-MX" sz="6000" dirty="0"/>
              <a:t>» (núm. 71). </a:t>
            </a:r>
          </a:p>
        </p:txBody>
      </p:sp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MX" sz="6000" dirty="0"/>
              <a:t>«Todo lo que hay de auténticamente humano -</a:t>
            </a:r>
            <a:r>
              <a:rPr lang="es-MX" sz="6000" b="1" dirty="0">
                <a:solidFill>
                  <a:srgbClr val="FFFF00"/>
                </a:solidFill>
              </a:rPr>
              <a:t>pensamientos, afectos, palabras y obras- </a:t>
            </a:r>
            <a:r>
              <a:rPr lang="es-MX" sz="6000" dirty="0"/>
              <a:t>encuentra en el sacramento de la Eucaristía </a:t>
            </a:r>
            <a:r>
              <a:rPr lang="es-MX" sz="6000" b="1" dirty="0">
                <a:solidFill>
                  <a:srgbClr val="FFFF00"/>
                </a:solidFill>
              </a:rPr>
              <a:t>la forma adecuada para ser vivido en plenitud</a:t>
            </a:r>
            <a:r>
              <a:rPr lang="es-MX" sz="6000" dirty="0"/>
              <a:t>» (núm. 71). </a:t>
            </a:r>
          </a:p>
        </p:txBody>
      </p:sp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2724150"/>
            <a:ext cx="378142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s-MX" sz="6000" dirty="0"/>
              <a:t>«Los fieles cristianos necesitan una comprensión más profunda de las </a:t>
            </a:r>
            <a:r>
              <a:rPr lang="es-MX" sz="6000" b="1" dirty="0">
                <a:solidFill>
                  <a:srgbClr val="FFFF00"/>
                </a:solidFill>
              </a:rPr>
              <a:t>relaciones entre la Eucaristía y la vida cotidiana ... La espiritualidad eucarística abarca la vida entera</a:t>
            </a:r>
            <a:r>
              <a:rPr lang="es-MX" sz="6000" dirty="0"/>
              <a:t>» (</a:t>
            </a:r>
            <a:r>
              <a:rPr lang="es-MX" sz="6000" dirty="0" err="1"/>
              <a:t>núms</a:t>
            </a:r>
            <a:r>
              <a:rPr lang="es-MX" sz="6000" dirty="0"/>
              <a:t>. 77 y 79).</a:t>
            </a:r>
          </a:p>
        </p:txBody>
      </p:sp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221088"/>
            <a:ext cx="8280920" cy="2232248"/>
          </a:xfrm>
        </p:spPr>
        <p:txBody>
          <a:bodyPr>
            <a:noAutofit/>
          </a:bodyPr>
          <a:lstStyle/>
          <a:p>
            <a:pPr algn="ctr"/>
            <a:r>
              <a:rPr lang="es-MX" sz="2800" dirty="0"/>
              <a:t>La misma </a:t>
            </a:r>
            <a:r>
              <a:rPr lang="es-MX" sz="2800" b="1" dirty="0">
                <a:solidFill>
                  <a:srgbClr val="FFFF00"/>
                </a:solidFill>
              </a:rPr>
              <a:t>«coherencia eucarística» </a:t>
            </a:r>
            <a:r>
              <a:rPr lang="es-MX" sz="2800" dirty="0"/>
              <a:t>conlleva una </a:t>
            </a:r>
          </a:p>
          <a:p>
            <a:pPr algn="ctr"/>
            <a:r>
              <a:rPr lang="es-MX" sz="2800" b="1" dirty="0">
                <a:solidFill>
                  <a:srgbClr val="FFFF00"/>
                </a:solidFill>
              </a:rPr>
              <a:t>«transformación moral» </a:t>
            </a:r>
            <a:r>
              <a:rPr lang="es-MX" sz="2800" dirty="0"/>
              <a:t>en quienes en ella participan, así como ... </a:t>
            </a:r>
            <a:r>
              <a:rPr lang="es-MX" sz="2800" b="1" dirty="0">
                <a:solidFill>
                  <a:srgbClr val="FFFF00"/>
                </a:solidFill>
              </a:rPr>
              <a:t>el compromiso misionero y el testimonio </a:t>
            </a:r>
            <a:r>
              <a:rPr lang="es-MX" sz="2800" dirty="0"/>
              <a:t>en medio del mundo (</a:t>
            </a:r>
            <a:r>
              <a:rPr lang="es-MX" sz="2800" dirty="0" err="1"/>
              <a:t>núms</a:t>
            </a:r>
            <a:r>
              <a:rPr lang="es-MX" sz="2800" dirty="0"/>
              <a:t>. 82, 84 y 85), sobre todo a favor de </a:t>
            </a:r>
            <a:r>
              <a:rPr lang="es-MX" sz="2800" b="1" dirty="0">
                <a:solidFill>
                  <a:srgbClr val="FFFF00"/>
                </a:solidFill>
              </a:rPr>
              <a:t>la justicia y la paz </a:t>
            </a:r>
            <a:r>
              <a:rPr lang="es-MX" sz="2800" dirty="0"/>
              <a:t>(núm. 89). 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53356759"/>
              </p:ext>
            </p:extLst>
          </p:nvPr>
        </p:nvGraphicFramePr>
        <p:xfrm>
          <a:off x="179512" y="332656"/>
          <a:ext cx="871296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MX" sz="6000" dirty="0"/>
              <a:t>«El </a:t>
            </a:r>
            <a:r>
              <a:rPr lang="es-MX" sz="6000" b="1" dirty="0">
                <a:solidFill>
                  <a:srgbClr val="FFFF00"/>
                </a:solidFill>
              </a:rPr>
              <a:t>alimento de la verdad</a:t>
            </a:r>
            <a:r>
              <a:rPr lang="es-MX" sz="6000" dirty="0"/>
              <a:t>, afirma, nos impulsa a </a:t>
            </a:r>
            <a:r>
              <a:rPr lang="es-MX" sz="6000" b="1" dirty="0">
                <a:solidFill>
                  <a:srgbClr val="FFFF00"/>
                </a:solidFill>
              </a:rPr>
              <a:t>denunciar las situaciones indignas </a:t>
            </a:r>
            <a:r>
              <a:rPr lang="es-MX" sz="6000" dirty="0"/>
              <a:t>del hombre, en las que a causa de la injusticia y la explotación se muere por falta de comida, y </a:t>
            </a:r>
            <a:r>
              <a:rPr lang="es-MX" sz="6000" b="1" dirty="0">
                <a:solidFill>
                  <a:srgbClr val="FFFF00"/>
                </a:solidFill>
              </a:rPr>
              <a:t>nos da nueva fuerza y ánimo</a:t>
            </a:r>
            <a:r>
              <a:rPr lang="es-MX" sz="6000" dirty="0"/>
              <a:t> para trabajar sin descanso en la construcción de la civilización del amor» (núm. 90).</a:t>
            </a:r>
          </a:p>
        </p:txBody>
      </p:sp>
    </p:spTree>
    <p:extLst>
      <p:ext uri="{BB962C8B-B14F-4D97-AF65-F5344CB8AC3E}">
        <p14:creationId xmlns:p14="http://schemas.microsoft.com/office/powerpoint/2010/main" val="21108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ctr"/>
            <a:r>
              <a:rPr lang="es-MX" sz="6000" dirty="0"/>
              <a:t>S</a:t>
            </a:r>
            <a:r>
              <a:rPr lang="es-MX" sz="6000" dirty="0" smtClean="0"/>
              <a:t>iendo </a:t>
            </a:r>
            <a:r>
              <a:rPr lang="es-MX" sz="6000" dirty="0"/>
              <a:t>la liturgia un centro o lugar privilegiado en el que la fe se </a:t>
            </a:r>
            <a:r>
              <a:rPr lang="es-MX" sz="6000" dirty="0">
                <a:solidFill>
                  <a:srgbClr val="FF0000"/>
                </a:solidFill>
              </a:rPr>
              <a:t>“pone al vivo” </a:t>
            </a:r>
            <a:r>
              <a:rPr lang="es-MX" sz="6000" dirty="0"/>
              <a:t>es preciso redescubrir la dinámica de una </a:t>
            </a:r>
            <a:r>
              <a:rPr lang="es-MX" sz="6000" dirty="0" smtClean="0"/>
              <a:t>fe</a:t>
            </a:r>
            <a:r>
              <a:rPr lang="es-MX" sz="6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567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38" y="3656680"/>
            <a:ext cx="2282180" cy="317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s-MX" sz="6000" dirty="0"/>
              <a:t>la Eucaristía </a:t>
            </a:r>
            <a:r>
              <a:rPr lang="es-MX" sz="6000" b="1" dirty="0">
                <a:solidFill>
                  <a:srgbClr val="FFFF00"/>
                </a:solidFill>
              </a:rPr>
              <a:t>nos compromete en un uso más justo y respetuoso con el cosmos</a:t>
            </a:r>
            <a:r>
              <a:rPr lang="es-MX" sz="6000" dirty="0"/>
              <a:t>, ya que ella «proyecta una luz intensa sobre la historia humana y sobre todo el cosmos», </a:t>
            </a:r>
            <a:r>
              <a:rPr lang="es-MX" sz="6000" b="1" dirty="0">
                <a:solidFill>
                  <a:srgbClr val="FFFF00"/>
                </a:solidFill>
              </a:rPr>
              <a:t>como se expresa en la presentación de las ofrendas del pan y el vino </a:t>
            </a:r>
            <a:r>
              <a:rPr lang="es-MX" sz="6000" dirty="0"/>
              <a:t>(núm. 92). </a:t>
            </a:r>
          </a:p>
        </p:txBody>
      </p:sp>
    </p:spTree>
    <p:extLst>
      <p:ext uri="{BB962C8B-B14F-4D97-AF65-F5344CB8AC3E}">
        <p14:creationId xmlns:p14="http://schemas.microsoft.com/office/powerpoint/2010/main" val="28554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endParaRPr lang="es-MX" sz="6000" dirty="0" smtClean="0"/>
          </a:p>
          <a:p>
            <a:pPr algn="ctr"/>
            <a:endParaRPr lang="es-MX" sz="8800" b="1" dirty="0" smtClean="0">
              <a:solidFill>
                <a:srgbClr val="FFFF00"/>
              </a:solidFill>
            </a:endParaRPr>
          </a:p>
          <a:p>
            <a:pPr algn="ctr"/>
            <a:endParaRPr lang="es-MX" sz="8800" b="1" dirty="0">
              <a:solidFill>
                <a:srgbClr val="FFFF00"/>
              </a:solidFill>
            </a:endParaRPr>
          </a:p>
          <a:p>
            <a:pPr algn="ctr"/>
            <a:r>
              <a:rPr lang="es-MX" sz="8800" b="1" dirty="0" smtClean="0">
                <a:solidFill>
                  <a:srgbClr val="FFFF00"/>
                </a:solidFill>
              </a:rPr>
              <a:t>CONCL</a:t>
            </a:r>
            <a:r>
              <a:rPr lang="es-MX" sz="8800" b="1" dirty="0" smtClean="0">
                <a:solidFill>
                  <a:srgbClr val="FFFF00"/>
                </a:solidFill>
              </a:rPr>
              <a:t>USIÓN</a:t>
            </a:r>
            <a:endParaRPr lang="es-MX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MX" sz="6000" dirty="0"/>
              <a:t>la dinámica de la fe en la celebración es una </a:t>
            </a:r>
            <a:r>
              <a:rPr lang="es-MX" sz="6000" b="1" dirty="0">
                <a:solidFill>
                  <a:srgbClr val="FFFF00"/>
                </a:solidFill>
              </a:rPr>
              <a:t>dinámica interrelacionada </a:t>
            </a:r>
            <a:r>
              <a:rPr lang="es-MX" sz="6000" dirty="0"/>
              <a:t>con los diversos momentos en que la </a:t>
            </a:r>
            <a:r>
              <a:rPr lang="es-MX" sz="6000" b="1" dirty="0">
                <a:solidFill>
                  <a:srgbClr val="FFC000"/>
                </a:solidFill>
              </a:rPr>
              <a:t>fe es confesada, celebrada, vivida y comunicada. </a:t>
            </a:r>
          </a:p>
        </p:txBody>
      </p:sp>
    </p:spTree>
    <p:extLst>
      <p:ext uri="{BB962C8B-B14F-4D97-AF65-F5344CB8AC3E}">
        <p14:creationId xmlns:p14="http://schemas.microsoft.com/office/powerpoint/2010/main" val="385447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4800" b="1" dirty="0">
                <a:solidFill>
                  <a:srgbClr val="FFFF00"/>
                </a:solidFill>
              </a:rPr>
              <a:t>Ninguna acción del creyente queda al margen </a:t>
            </a:r>
            <a:r>
              <a:rPr lang="es-MX" sz="4800" dirty="0"/>
              <a:t>de la fe. Ningún acto de fe queda encerrado en sí mismo. </a:t>
            </a:r>
            <a:r>
              <a:rPr lang="es-MX" sz="4800" b="1" dirty="0">
                <a:solidFill>
                  <a:srgbClr val="FFFF00"/>
                </a:solidFill>
              </a:rPr>
              <a:t>Solo una fe «en circulación </a:t>
            </a:r>
            <a:r>
              <a:rPr lang="es-MX" sz="4800" b="1" dirty="0" err="1">
                <a:solidFill>
                  <a:srgbClr val="FFFF00"/>
                </a:solidFill>
              </a:rPr>
              <a:t>interdimensional</a:t>
            </a:r>
            <a:r>
              <a:rPr lang="es-MX" sz="4800" b="1" dirty="0">
                <a:solidFill>
                  <a:srgbClr val="FFFF00"/>
                </a:solidFill>
              </a:rPr>
              <a:t> operativa» </a:t>
            </a:r>
            <a:r>
              <a:rPr lang="es-MX" sz="4800" dirty="0"/>
              <a:t>puede ser una </a:t>
            </a:r>
            <a:r>
              <a:rPr lang="es-MX" sz="4800" b="1" dirty="0">
                <a:solidFill>
                  <a:srgbClr val="FFFF00"/>
                </a:solidFill>
              </a:rPr>
              <a:t>fe integral. </a:t>
            </a:r>
          </a:p>
        </p:txBody>
      </p:sp>
    </p:spTree>
    <p:extLst>
      <p:ext uri="{BB962C8B-B14F-4D97-AF65-F5344CB8AC3E}">
        <p14:creationId xmlns:p14="http://schemas.microsoft.com/office/powerpoint/2010/main" val="19699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blogs.21rs.es/kamiano/files/2011/06/Corpus-Chris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69882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03648" y="4869160"/>
            <a:ext cx="3456384" cy="1368152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 smtClean="0"/>
              <a:t>MUCHAS GRACIAS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4360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 smtClean="0"/>
              <a:t>. </a:t>
            </a:r>
            <a:endParaRPr lang="es-MX" sz="5400" dirty="0"/>
          </a:p>
          <a:p>
            <a:pPr algn="ctr"/>
            <a:endParaRPr lang="es-MX" sz="54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202398331"/>
              </p:ext>
            </p:extLst>
          </p:nvPr>
        </p:nvGraphicFramePr>
        <p:xfrm>
          <a:off x="611560" y="332656"/>
          <a:ext cx="806489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Elipse"/>
          <p:cNvSpPr/>
          <p:nvPr/>
        </p:nvSpPr>
        <p:spPr>
          <a:xfrm>
            <a:off x="3707904" y="2348880"/>
            <a:ext cx="2088232" cy="2016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</a:rPr>
              <a:t>FE </a:t>
            </a:r>
          </a:p>
          <a:p>
            <a:pPr algn="ctr"/>
            <a:r>
              <a:rPr lang="es-MX" sz="3200" b="1" dirty="0" smtClean="0">
                <a:solidFill>
                  <a:srgbClr val="FFFF00"/>
                </a:solidFill>
              </a:rPr>
              <a:t>EN </a:t>
            </a:r>
          </a:p>
          <a:p>
            <a:pPr algn="ctr"/>
            <a:r>
              <a:rPr lang="es-MX" sz="3200" b="1" dirty="0" smtClean="0">
                <a:solidFill>
                  <a:srgbClr val="FFFF00"/>
                </a:solidFill>
              </a:rPr>
              <a:t>VIVO</a:t>
            </a:r>
            <a:endParaRPr lang="es-MX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marL="457200" indent="-457200" algn="l">
              <a:buFontTx/>
              <a:buChar char="-"/>
            </a:pPr>
            <a:r>
              <a:rPr lang="es-MX" sz="3600" dirty="0" smtClean="0"/>
              <a:t>que </a:t>
            </a:r>
            <a:r>
              <a:rPr lang="es-MX" sz="3600" b="1" dirty="0">
                <a:solidFill>
                  <a:srgbClr val="FFFF00"/>
                </a:solidFill>
              </a:rPr>
              <a:t>comienza</a:t>
            </a:r>
            <a:r>
              <a:rPr lang="es-MX" sz="3600" dirty="0"/>
              <a:t> en el encuentro evangelizador con la Iglesia, </a:t>
            </a:r>
            <a:endParaRPr lang="es-MX" sz="3600" dirty="0" smtClean="0"/>
          </a:p>
          <a:p>
            <a:pPr marL="457200" indent="-457200" algn="l">
              <a:buFontTx/>
              <a:buChar char="-"/>
            </a:pPr>
            <a:r>
              <a:rPr lang="es-MX" sz="3600" dirty="0" smtClean="0"/>
              <a:t>se </a:t>
            </a:r>
            <a:r>
              <a:rPr lang="es-MX" sz="3600" b="1" dirty="0">
                <a:solidFill>
                  <a:srgbClr val="FFFF00"/>
                </a:solidFill>
              </a:rPr>
              <a:t>explica</a:t>
            </a:r>
            <a:r>
              <a:rPr lang="es-MX" sz="3600" dirty="0"/>
              <a:t> en los contenidos teológico catequéticos, </a:t>
            </a:r>
            <a:endParaRPr lang="es-MX" sz="3600" dirty="0" smtClean="0"/>
          </a:p>
          <a:p>
            <a:pPr marL="457200" indent="-457200" algn="l">
              <a:buFontTx/>
              <a:buChar char="-"/>
            </a:pPr>
            <a:r>
              <a:rPr lang="es-MX" sz="3600" dirty="0" smtClean="0"/>
              <a:t>se </a:t>
            </a:r>
            <a:r>
              <a:rPr lang="es-MX" sz="3600" b="1" dirty="0">
                <a:solidFill>
                  <a:srgbClr val="FFFF00"/>
                </a:solidFill>
              </a:rPr>
              <a:t>condensa</a:t>
            </a:r>
            <a:r>
              <a:rPr lang="es-MX" sz="3600" dirty="0"/>
              <a:t> en las formas y ritos de la celebración, </a:t>
            </a:r>
            <a:endParaRPr lang="es-MX" sz="3600" dirty="0" smtClean="0"/>
          </a:p>
          <a:p>
            <a:pPr marL="457200" indent="-457200" algn="l">
              <a:buFontTx/>
              <a:buChar char="-"/>
            </a:pPr>
            <a:r>
              <a:rPr lang="es-MX" sz="3600" dirty="0" smtClean="0"/>
              <a:t>se </a:t>
            </a:r>
            <a:r>
              <a:rPr lang="es-MX" sz="3600" b="1" dirty="0">
                <a:solidFill>
                  <a:srgbClr val="FFFF00"/>
                </a:solidFill>
              </a:rPr>
              <a:t>realiza</a:t>
            </a:r>
            <a:r>
              <a:rPr lang="es-MX" sz="3600" dirty="0"/>
              <a:t> en los compromisos concretos de la vida, </a:t>
            </a:r>
            <a:r>
              <a:rPr lang="es-MX" sz="3600" dirty="0" smtClean="0"/>
              <a:t>y</a:t>
            </a:r>
          </a:p>
          <a:p>
            <a:pPr marL="457200" indent="-457200" algn="l">
              <a:buFontTx/>
              <a:buChar char="-"/>
            </a:pPr>
            <a:r>
              <a:rPr lang="es-MX" sz="3600" dirty="0" smtClean="0"/>
              <a:t> </a:t>
            </a:r>
            <a:r>
              <a:rPr lang="es-MX" sz="3600" b="1" dirty="0">
                <a:solidFill>
                  <a:srgbClr val="FFFF00"/>
                </a:solidFill>
              </a:rPr>
              <a:t>tiende a comunicarse </a:t>
            </a:r>
            <a:r>
              <a:rPr lang="es-MX" sz="3600" dirty="0"/>
              <a:t>de nuevo en dinámica evangelizadora.</a:t>
            </a:r>
          </a:p>
        </p:txBody>
      </p:sp>
    </p:spTree>
    <p:extLst>
      <p:ext uri="{BB962C8B-B14F-4D97-AF65-F5344CB8AC3E}">
        <p14:creationId xmlns:p14="http://schemas.microsoft.com/office/powerpoint/2010/main" val="37119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 smtClean="0"/>
              <a:t>. </a:t>
            </a:r>
            <a:endParaRPr lang="es-MX" sz="5400" dirty="0"/>
          </a:p>
          <a:p>
            <a:pPr algn="ctr"/>
            <a:endParaRPr lang="es-MX" sz="54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23569662"/>
              </p:ext>
            </p:extLst>
          </p:nvPr>
        </p:nvGraphicFramePr>
        <p:xfrm>
          <a:off x="611560" y="332656"/>
          <a:ext cx="806489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Elipse"/>
          <p:cNvSpPr/>
          <p:nvPr/>
        </p:nvSpPr>
        <p:spPr>
          <a:xfrm>
            <a:off x="3707904" y="2348880"/>
            <a:ext cx="2088232" cy="20162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</a:rPr>
              <a:t>FE </a:t>
            </a:r>
          </a:p>
          <a:p>
            <a:pPr algn="ctr"/>
            <a:r>
              <a:rPr lang="es-MX" sz="3200" b="1" dirty="0" smtClean="0">
                <a:solidFill>
                  <a:srgbClr val="FFFF00"/>
                </a:solidFill>
              </a:rPr>
              <a:t>EN </a:t>
            </a:r>
          </a:p>
          <a:p>
            <a:pPr algn="ctr"/>
            <a:r>
              <a:rPr lang="es-MX" sz="3200" b="1" dirty="0" smtClean="0">
                <a:solidFill>
                  <a:srgbClr val="FFFF00"/>
                </a:solidFill>
              </a:rPr>
              <a:t>VIVO</a:t>
            </a:r>
            <a:endParaRPr lang="es-MX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endParaRPr lang="es-MX" sz="7200" dirty="0" smtClean="0"/>
          </a:p>
          <a:p>
            <a:pPr algn="ctr"/>
            <a:r>
              <a:rPr lang="es-MX" sz="7200" b="1" dirty="0" smtClean="0">
                <a:solidFill>
                  <a:srgbClr val="FFFF00"/>
                </a:solidFill>
              </a:rPr>
              <a:t>LA TOTALIDAD DE LO  CRISTIANO</a:t>
            </a:r>
            <a:endParaRPr lang="es-MX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3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1162</TotalTime>
  <Words>1677</Words>
  <Application>Microsoft Office PowerPoint</Application>
  <PresentationFormat>Presentación en pantalla (4:3)</PresentationFormat>
  <Paragraphs>158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28</vt:i4>
      </vt:variant>
      <vt:variant>
        <vt:lpstr>Títulos de diapositiva</vt:lpstr>
      </vt:variant>
      <vt:variant>
        <vt:i4>54</vt:i4>
      </vt:variant>
    </vt:vector>
  </HeadingPairs>
  <TitlesOfParts>
    <vt:vector size="82" baseType="lpstr">
      <vt:lpstr>Flujo</vt:lpstr>
      <vt:lpstr>2_Flujo</vt:lpstr>
      <vt:lpstr>3_Flujo</vt:lpstr>
      <vt:lpstr>7_Flujo</vt:lpstr>
      <vt:lpstr>8_Flujo</vt:lpstr>
      <vt:lpstr>10_Flujo</vt:lpstr>
      <vt:lpstr>17_Flujo</vt:lpstr>
      <vt:lpstr>18_Flujo</vt:lpstr>
      <vt:lpstr>1_Flujo</vt:lpstr>
      <vt:lpstr>20_Flujo</vt:lpstr>
      <vt:lpstr>21_Flujo</vt:lpstr>
      <vt:lpstr>22_Flujo</vt:lpstr>
      <vt:lpstr>23_Flujo</vt:lpstr>
      <vt:lpstr>24_Flujo</vt:lpstr>
      <vt:lpstr>25_Flujo</vt:lpstr>
      <vt:lpstr>26_Flujo</vt:lpstr>
      <vt:lpstr>27_Flujo</vt:lpstr>
      <vt:lpstr>28_Flujo</vt:lpstr>
      <vt:lpstr>29_Flujo</vt:lpstr>
      <vt:lpstr>30_Flujo</vt:lpstr>
      <vt:lpstr>31_Flujo</vt:lpstr>
      <vt:lpstr>32_Flujo</vt:lpstr>
      <vt:lpstr>33_Flujo</vt:lpstr>
      <vt:lpstr>4_Flujo</vt:lpstr>
      <vt:lpstr>5_Flujo</vt:lpstr>
      <vt:lpstr>Secuencia</vt:lpstr>
      <vt:lpstr>11_Flujo</vt:lpstr>
      <vt:lpstr>6_Flujo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Pbro Guillermo</dc:creator>
  <cp:lastModifiedBy>Pbro Guillermo</cp:lastModifiedBy>
  <cp:revision>52</cp:revision>
  <dcterms:created xsi:type="dcterms:W3CDTF">2013-05-30T16:30:21Z</dcterms:created>
  <dcterms:modified xsi:type="dcterms:W3CDTF">2013-07-03T19:23:17Z</dcterms:modified>
</cp:coreProperties>
</file>